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6" r:id="rId2"/>
    <p:sldId id="277" r:id="rId3"/>
    <p:sldId id="284" r:id="rId4"/>
    <p:sldId id="305" r:id="rId5"/>
    <p:sldId id="292" r:id="rId6"/>
    <p:sldId id="301" r:id="rId7"/>
    <p:sldId id="278" r:id="rId8"/>
    <p:sldId id="306" r:id="rId9"/>
    <p:sldId id="304" r:id="rId10"/>
    <p:sldId id="274" r:id="rId11"/>
    <p:sldId id="290" r:id="rId12"/>
    <p:sldId id="294" r:id="rId13"/>
    <p:sldId id="295" r:id="rId14"/>
    <p:sldId id="296" r:id="rId15"/>
    <p:sldId id="297" r:id="rId16"/>
    <p:sldId id="298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222E49"/>
    <a:srgbClr val="42578B"/>
    <a:srgbClr val="344672"/>
    <a:srgbClr val="FFC000"/>
    <a:srgbClr val="FF6969"/>
    <a:srgbClr val="FFBDB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45EEA1-D5F9-49BF-B089-573ED94F5E4F}" v="1756" dt="2024-04-12T09:00:27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ardman" userId="3c4038fad9741b6e" providerId="LiveId" clId="{F345EEA1-D5F9-49BF-B089-573ED94F5E4F}"/>
    <pc:docChg chg="undo custSel addSld delSld modSld sldOrd">
      <pc:chgData name="Alex Boardman" userId="3c4038fad9741b6e" providerId="LiveId" clId="{F345EEA1-D5F9-49BF-B089-573ED94F5E4F}" dt="2024-04-12T09:00:27.209" v="2459" actId="20577"/>
      <pc:docMkLst>
        <pc:docMk/>
      </pc:docMkLst>
      <pc:sldChg chg="ord">
        <pc:chgData name="Alex Boardman" userId="3c4038fad9741b6e" providerId="LiveId" clId="{F345EEA1-D5F9-49BF-B089-573ED94F5E4F}" dt="2024-04-11T15:57:36.530" v="1088"/>
        <pc:sldMkLst>
          <pc:docMk/>
          <pc:sldMk cId="863790732" sldId="274"/>
        </pc:sldMkLst>
      </pc:sldChg>
      <pc:sldChg chg="addSp delSp modSp mod delAnim modAnim">
        <pc:chgData name="Alex Boardman" userId="3c4038fad9741b6e" providerId="LiveId" clId="{F345EEA1-D5F9-49BF-B089-573ED94F5E4F}" dt="2024-04-11T16:04:35.259" v="1103" actId="1076"/>
        <pc:sldMkLst>
          <pc:docMk/>
          <pc:sldMk cId="1192762767" sldId="277"/>
        </pc:sldMkLst>
        <pc:spChg chg="mod">
          <ac:chgData name="Alex Boardman" userId="3c4038fad9741b6e" providerId="LiveId" clId="{F345EEA1-D5F9-49BF-B089-573ED94F5E4F}" dt="2024-04-11T14:57:18.248" v="498" actId="20577"/>
          <ac:spMkLst>
            <pc:docMk/>
            <pc:sldMk cId="1192762767" sldId="277"/>
            <ac:spMk id="3" creationId="{A0771031-D212-44F2-3A3B-966EFBFF7D3F}"/>
          </ac:spMkLst>
        </pc:spChg>
        <pc:spChg chg="mod">
          <ac:chgData name="Alex Boardman" userId="3c4038fad9741b6e" providerId="LiveId" clId="{F345EEA1-D5F9-49BF-B089-573ED94F5E4F}" dt="2024-04-11T14:15:35.398" v="317" actId="1076"/>
          <ac:spMkLst>
            <pc:docMk/>
            <pc:sldMk cId="1192762767" sldId="277"/>
            <ac:spMk id="30" creationId="{460C84CC-CD5C-318D-8494-ABAD20D2DACF}"/>
          </ac:spMkLst>
        </pc:spChg>
        <pc:picChg chg="add mod">
          <ac:chgData name="Alex Boardman" userId="3c4038fad9741b6e" providerId="LiveId" clId="{F345EEA1-D5F9-49BF-B089-573ED94F5E4F}" dt="2024-04-11T14:15:35.398" v="317" actId="1076"/>
          <ac:picMkLst>
            <pc:docMk/>
            <pc:sldMk cId="1192762767" sldId="277"/>
            <ac:picMk id="6" creationId="{5FA3ABC6-BD9E-7AF2-C600-501D8ACF6DDE}"/>
          </ac:picMkLst>
        </pc:picChg>
        <pc:picChg chg="del">
          <ac:chgData name="Alex Boardman" userId="3c4038fad9741b6e" providerId="LiveId" clId="{F345EEA1-D5F9-49BF-B089-573ED94F5E4F}" dt="2024-04-11T14:05:08.060" v="250" actId="478"/>
          <ac:picMkLst>
            <pc:docMk/>
            <pc:sldMk cId="1192762767" sldId="277"/>
            <ac:picMk id="7" creationId="{0226321F-8BE6-F773-932F-DAE6A764E06D}"/>
          </ac:picMkLst>
        </pc:picChg>
        <pc:picChg chg="mod">
          <ac:chgData name="Alex Boardman" userId="3c4038fad9741b6e" providerId="LiveId" clId="{F345EEA1-D5F9-49BF-B089-573ED94F5E4F}" dt="2024-04-11T16:04:35.259" v="1103" actId="1076"/>
          <ac:picMkLst>
            <pc:docMk/>
            <pc:sldMk cId="1192762767" sldId="277"/>
            <ac:picMk id="34" creationId="{D5E1D34A-76ED-DFA6-0EA9-31A482F43D6D}"/>
          </ac:picMkLst>
        </pc:picChg>
        <pc:cxnChg chg="mod">
          <ac:chgData name="Alex Boardman" userId="3c4038fad9741b6e" providerId="LiveId" clId="{F345EEA1-D5F9-49BF-B089-573ED94F5E4F}" dt="2024-04-11T16:04:35.259" v="1103" actId="1076"/>
          <ac:cxnSpMkLst>
            <pc:docMk/>
            <pc:sldMk cId="1192762767" sldId="277"/>
            <ac:cxnSpMk id="33" creationId="{75CA6467-ECB6-3BC9-8BFA-09166E850A9B}"/>
          </ac:cxnSpMkLst>
        </pc:cxnChg>
      </pc:sldChg>
      <pc:sldChg chg="addSp modSp mod modAnim">
        <pc:chgData name="Alex Boardman" userId="3c4038fad9741b6e" providerId="LiveId" clId="{F345EEA1-D5F9-49BF-B089-573ED94F5E4F}" dt="2024-04-11T16:22:10.972" v="1123"/>
        <pc:sldMkLst>
          <pc:docMk/>
          <pc:sldMk cId="53517019" sldId="278"/>
        </pc:sldMkLst>
        <pc:spChg chg="add mod">
          <ac:chgData name="Alex Boardman" userId="3c4038fad9741b6e" providerId="LiveId" clId="{F345EEA1-D5F9-49BF-B089-573ED94F5E4F}" dt="2024-04-11T16:21:46.519" v="1121"/>
          <ac:spMkLst>
            <pc:docMk/>
            <pc:sldMk cId="53517019" sldId="278"/>
            <ac:spMk id="3" creationId="{244726F2-AD84-3563-2573-9E9AF305A332}"/>
          </ac:spMkLst>
        </pc:spChg>
        <pc:picChg chg="add mod">
          <ac:chgData name="Alex Boardman" userId="3c4038fad9741b6e" providerId="LiveId" clId="{F345EEA1-D5F9-49BF-B089-573ED94F5E4F}" dt="2024-04-11T16:21:46.519" v="1121"/>
          <ac:picMkLst>
            <pc:docMk/>
            <pc:sldMk cId="53517019" sldId="278"/>
            <ac:picMk id="2" creationId="{4061CA55-ADD4-08FF-C6DE-AF27C6DF0993}"/>
          </ac:picMkLst>
        </pc:picChg>
        <pc:picChg chg="mod">
          <ac:chgData name="Alex Boardman" userId="3c4038fad9741b6e" providerId="LiveId" clId="{F345EEA1-D5F9-49BF-B089-573ED94F5E4F}" dt="2024-04-11T16:01:46.822" v="1092" actId="29295"/>
          <ac:picMkLst>
            <pc:docMk/>
            <pc:sldMk cId="53517019" sldId="278"/>
            <ac:picMk id="35" creationId="{7BF1302C-AB58-5DB3-1740-BC0CA1C36F41}"/>
          </ac:picMkLst>
        </pc:picChg>
        <pc:picChg chg="mod">
          <ac:chgData name="Alex Boardman" userId="3c4038fad9741b6e" providerId="LiveId" clId="{F345EEA1-D5F9-49BF-B089-573ED94F5E4F}" dt="2024-04-11T16:01:48.745" v="1093" actId="29295"/>
          <ac:picMkLst>
            <pc:docMk/>
            <pc:sldMk cId="53517019" sldId="278"/>
            <ac:picMk id="36" creationId="{7744DAAC-3489-D62F-D0C1-FDD0A3542AAB}"/>
          </ac:picMkLst>
        </pc:picChg>
      </pc:sldChg>
      <pc:sldChg chg="modSp mod modAnim modNotesTx">
        <pc:chgData name="Alex Boardman" userId="3c4038fad9741b6e" providerId="LiveId" clId="{F345EEA1-D5F9-49BF-B089-573ED94F5E4F}" dt="2024-04-12T08:56:29.362" v="1399" actId="20577"/>
        <pc:sldMkLst>
          <pc:docMk/>
          <pc:sldMk cId="4084369709" sldId="284"/>
        </pc:sldMkLst>
        <pc:picChg chg="mod">
          <ac:chgData name="Alex Boardman" userId="3c4038fad9741b6e" providerId="LiveId" clId="{F345EEA1-D5F9-49BF-B089-573ED94F5E4F}" dt="2024-04-11T16:04:40.793" v="1104" actId="1076"/>
          <ac:picMkLst>
            <pc:docMk/>
            <pc:sldMk cId="4084369709" sldId="284"/>
            <ac:picMk id="32" creationId="{C351AB89-8228-FE39-C385-FB64CEF555EE}"/>
          </ac:picMkLst>
        </pc:picChg>
        <pc:cxnChg chg="mod">
          <ac:chgData name="Alex Boardman" userId="3c4038fad9741b6e" providerId="LiveId" clId="{F345EEA1-D5F9-49BF-B089-573ED94F5E4F}" dt="2024-04-11T16:04:40.793" v="1104" actId="1076"/>
          <ac:cxnSpMkLst>
            <pc:docMk/>
            <pc:sldMk cId="4084369709" sldId="284"/>
            <ac:cxnSpMk id="28" creationId="{F9C7A72E-7BB1-2D27-688F-F1C80AB222AF}"/>
          </ac:cxnSpMkLst>
        </pc:cxnChg>
      </pc:sldChg>
      <pc:sldChg chg="modSp del mod">
        <pc:chgData name="Alex Boardman" userId="3c4038fad9741b6e" providerId="LiveId" clId="{F345EEA1-D5F9-49BF-B089-573ED94F5E4F}" dt="2024-04-11T16:23:10.346" v="1137" actId="2696"/>
        <pc:sldMkLst>
          <pc:docMk/>
          <pc:sldMk cId="2213253355" sldId="289"/>
        </pc:sldMkLst>
        <pc:picChg chg="mod">
          <ac:chgData name="Alex Boardman" userId="3c4038fad9741b6e" providerId="LiveId" clId="{F345EEA1-D5F9-49BF-B089-573ED94F5E4F}" dt="2024-04-11T16:05:02.784" v="1105" actId="1076"/>
          <ac:picMkLst>
            <pc:docMk/>
            <pc:sldMk cId="2213253355" sldId="289"/>
            <ac:picMk id="32" creationId="{C351AB89-8228-FE39-C385-FB64CEF555EE}"/>
          </ac:picMkLst>
        </pc:picChg>
        <pc:cxnChg chg="mod">
          <ac:chgData name="Alex Boardman" userId="3c4038fad9741b6e" providerId="LiveId" clId="{F345EEA1-D5F9-49BF-B089-573ED94F5E4F}" dt="2024-04-11T16:05:02.784" v="1105" actId="1076"/>
          <ac:cxnSpMkLst>
            <pc:docMk/>
            <pc:sldMk cId="2213253355" sldId="289"/>
            <ac:cxnSpMk id="28" creationId="{F9C7A72E-7BB1-2D27-688F-F1C80AB222AF}"/>
          </ac:cxnSpMkLst>
        </pc:cxnChg>
      </pc:sldChg>
      <pc:sldChg chg="addSp delSp modSp mod modAnim modNotesTx">
        <pc:chgData name="Alex Boardman" userId="3c4038fad9741b6e" providerId="LiveId" clId="{F345EEA1-D5F9-49BF-B089-573ED94F5E4F}" dt="2024-04-12T08:59:24.525" v="2165" actId="20577"/>
        <pc:sldMkLst>
          <pc:docMk/>
          <pc:sldMk cId="3608940445" sldId="292"/>
        </pc:sldMkLst>
        <pc:spChg chg="mod">
          <ac:chgData name="Alex Boardman" userId="3c4038fad9741b6e" providerId="LiveId" clId="{F345EEA1-D5F9-49BF-B089-573ED94F5E4F}" dt="2024-04-11T13:44:20.198" v="66" actId="1076"/>
          <ac:spMkLst>
            <pc:docMk/>
            <pc:sldMk cId="3608940445" sldId="292"/>
            <ac:spMk id="12" creationId="{1BC7B7DD-1E81-CB4D-95FB-242814BDDAC3}"/>
          </ac:spMkLst>
        </pc:spChg>
        <pc:spChg chg="del mod">
          <ac:chgData name="Alex Boardman" userId="3c4038fad9741b6e" providerId="LiveId" clId="{F345EEA1-D5F9-49BF-B089-573ED94F5E4F}" dt="2024-04-11T13:45:01.332" v="67" actId="478"/>
          <ac:spMkLst>
            <pc:docMk/>
            <pc:sldMk cId="3608940445" sldId="292"/>
            <ac:spMk id="14" creationId="{EB9F4F86-4162-DA7D-D11A-4123883628C0}"/>
          </ac:spMkLst>
        </pc:spChg>
        <pc:spChg chg="add mod">
          <ac:chgData name="Alex Boardman" userId="3c4038fad9741b6e" providerId="LiveId" clId="{F345EEA1-D5F9-49BF-B089-573ED94F5E4F}" dt="2024-04-11T13:35:40.566" v="16" actId="1582"/>
          <ac:spMkLst>
            <pc:docMk/>
            <pc:sldMk cId="3608940445" sldId="292"/>
            <ac:spMk id="18" creationId="{2C7431EB-9136-218B-235D-925A73E7D305}"/>
          </ac:spMkLst>
        </pc:spChg>
        <pc:spChg chg="add mod">
          <ac:chgData name="Alex Boardman" userId="3c4038fad9741b6e" providerId="LiveId" clId="{F345EEA1-D5F9-49BF-B089-573ED94F5E4F}" dt="2024-04-11T13:44:20.198" v="66" actId="1076"/>
          <ac:spMkLst>
            <pc:docMk/>
            <pc:sldMk cId="3608940445" sldId="292"/>
            <ac:spMk id="31" creationId="{03AD6839-4144-450D-D4CD-5156815BD1FC}"/>
          </ac:spMkLst>
        </pc:spChg>
        <pc:spChg chg="add mod">
          <ac:chgData name="Alex Boardman" userId="3c4038fad9741b6e" providerId="LiveId" clId="{F345EEA1-D5F9-49BF-B089-573ED94F5E4F}" dt="2024-04-11T13:44:20.198" v="66" actId="1076"/>
          <ac:spMkLst>
            <pc:docMk/>
            <pc:sldMk cId="3608940445" sldId="292"/>
            <ac:spMk id="32" creationId="{DF8693F2-865E-ACB1-E28E-7F6E55E2993E}"/>
          </ac:spMkLst>
        </pc:spChg>
        <pc:spChg chg="add mod">
          <ac:chgData name="Alex Boardman" userId="3c4038fad9741b6e" providerId="LiveId" clId="{F345EEA1-D5F9-49BF-B089-573ED94F5E4F}" dt="2024-04-11T14:43:25.976" v="330" actId="14100"/>
          <ac:spMkLst>
            <pc:docMk/>
            <pc:sldMk cId="3608940445" sldId="292"/>
            <ac:spMk id="34" creationId="{948E191D-EB4D-6C6A-B1FD-86684BB5C8BB}"/>
          </ac:spMkLst>
        </pc:spChg>
        <pc:spChg chg="add mod">
          <ac:chgData name="Alex Boardman" userId="3c4038fad9741b6e" providerId="LiveId" clId="{F345EEA1-D5F9-49BF-B089-573ED94F5E4F}" dt="2024-04-11T13:55:26.647" v="112" actId="1076"/>
          <ac:spMkLst>
            <pc:docMk/>
            <pc:sldMk cId="3608940445" sldId="292"/>
            <ac:spMk id="35" creationId="{279C1F6C-DB18-9534-32F2-E2D86400E4EE}"/>
          </ac:spMkLst>
        </pc:spChg>
        <pc:spChg chg="add mod">
          <ac:chgData name="Alex Boardman" userId="3c4038fad9741b6e" providerId="LiveId" clId="{F345EEA1-D5F9-49BF-B089-573ED94F5E4F}" dt="2024-04-11T14:59:38.784" v="514" actId="1076"/>
          <ac:spMkLst>
            <pc:docMk/>
            <pc:sldMk cId="3608940445" sldId="292"/>
            <ac:spMk id="36" creationId="{4338727E-5965-15D6-BE6F-C9F5BC648379}"/>
          </ac:spMkLst>
        </pc:spChg>
        <pc:spChg chg="add mod">
          <ac:chgData name="Alex Boardman" userId="3c4038fad9741b6e" providerId="LiveId" clId="{F345EEA1-D5F9-49BF-B089-573ED94F5E4F}" dt="2024-04-11T13:52:32.265" v="92" actId="14100"/>
          <ac:spMkLst>
            <pc:docMk/>
            <pc:sldMk cId="3608940445" sldId="292"/>
            <ac:spMk id="37" creationId="{B2932A7B-A052-ABFA-22A4-061661C121E9}"/>
          </ac:spMkLst>
        </pc:spChg>
        <pc:spChg chg="add mod">
          <ac:chgData name="Alex Boardman" userId="3c4038fad9741b6e" providerId="LiveId" clId="{F345EEA1-D5F9-49BF-B089-573ED94F5E4F}" dt="2024-04-11T13:52:39.758" v="95" actId="14100"/>
          <ac:spMkLst>
            <pc:docMk/>
            <pc:sldMk cId="3608940445" sldId="292"/>
            <ac:spMk id="38" creationId="{3C9F43F7-15E9-43F0-E38C-EFDCF589374C}"/>
          </ac:spMkLst>
        </pc:spChg>
        <pc:spChg chg="add mod">
          <ac:chgData name="Alex Boardman" userId="3c4038fad9741b6e" providerId="LiveId" clId="{F345EEA1-D5F9-49BF-B089-573ED94F5E4F}" dt="2024-04-11T13:57:30" v="122" actId="1076"/>
          <ac:spMkLst>
            <pc:docMk/>
            <pc:sldMk cId="3608940445" sldId="292"/>
            <ac:spMk id="45" creationId="{311AE05C-2E90-3FEA-0020-0EAA64386430}"/>
          </ac:spMkLst>
        </pc:spChg>
        <pc:spChg chg="add mod">
          <ac:chgData name="Alex Boardman" userId="3c4038fad9741b6e" providerId="LiveId" clId="{F345EEA1-D5F9-49BF-B089-573ED94F5E4F}" dt="2024-04-11T13:57:39.908" v="125" actId="14100"/>
          <ac:spMkLst>
            <pc:docMk/>
            <pc:sldMk cId="3608940445" sldId="292"/>
            <ac:spMk id="46" creationId="{66798987-D092-4364-5568-C5C02D241A7E}"/>
          </ac:spMkLst>
        </pc:spChg>
        <pc:spChg chg="add mod">
          <ac:chgData name="Alex Boardman" userId="3c4038fad9741b6e" providerId="LiveId" clId="{F345EEA1-D5F9-49BF-B089-573ED94F5E4F}" dt="2024-04-11T14:01:09.731" v="172" actId="1076"/>
          <ac:spMkLst>
            <pc:docMk/>
            <pc:sldMk cId="3608940445" sldId="292"/>
            <ac:spMk id="49" creationId="{9BD91606-D977-F991-BE78-2DDF757548E2}"/>
          </ac:spMkLst>
        </pc:spChg>
        <pc:spChg chg="add del mod">
          <ac:chgData name="Alex Boardman" userId="3c4038fad9741b6e" providerId="LiveId" clId="{F345EEA1-D5F9-49BF-B089-573ED94F5E4F}" dt="2024-04-11T15:44:06.201" v="897" actId="478"/>
          <ac:spMkLst>
            <pc:docMk/>
            <pc:sldMk cId="3608940445" sldId="292"/>
            <ac:spMk id="50" creationId="{B9B52892-B073-C745-62AC-3953C85DC9F8}"/>
          </ac:spMkLst>
        </pc:spChg>
        <pc:spChg chg="add mod">
          <ac:chgData name="Alex Boardman" userId="3c4038fad9741b6e" providerId="LiveId" clId="{F345EEA1-D5F9-49BF-B089-573ED94F5E4F}" dt="2024-04-11T16:06:48.699" v="1114" actId="1076"/>
          <ac:spMkLst>
            <pc:docMk/>
            <pc:sldMk cId="3608940445" sldId="292"/>
            <ac:spMk id="51" creationId="{0ED57338-205F-8C54-28E7-0DC6744462C6}"/>
          </ac:spMkLst>
        </pc:spChg>
        <pc:grpChg chg="add mod">
          <ac:chgData name="Alex Boardman" userId="3c4038fad9741b6e" providerId="LiveId" clId="{F345EEA1-D5F9-49BF-B089-573ED94F5E4F}" dt="2024-04-11T13:43:12.751" v="61" actId="164"/>
          <ac:grpSpMkLst>
            <pc:docMk/>
            <pc:sldMk cId="3608940445" sldId="292"/>
            <ac:grpSpMk id="33" creationId="{354F8148-8C9F-C25D-ABAA-D50932711005}"/>
          </ac:grpSpMkLst>
        </pc:grpChg>
        <pc:picChg chg="mod">
          <ac:chgData name="Alex Boardman" userId="3c4038fad9741b6e" providerId="LiveId" clId="{F345EEA1-D5F9-49BF-B089-573ED94F5E4F}" dt="2024-04-11T16:06:22.136" v="1112" actId="1076"/>
          <ac:picMkLst>
            <pc:docMk/>
            <pc:sldMk cId="3608940445" sldId="292"/>
            <ac:picMk id="7" creationId="{F6DD3311-0858-0C33-57EA-5E6DC82C7F54}"/>
          </ac:picMkLst>
        </pc:picChg>
        <pc:picChg chg="mod">
          <ac:chgData name="Alex Boardman" userId="3c4038fad9741b6e" providerId="LiveId" clId="{F345EEA1-D5F9-49BF-B089-573ED94F5E4F}" dt="2024-04-11T16:06:05.885" v="1110" actId="1076"/>
          <ac:picMkLst>
            <pc:docMk/>
            <pc:sldMk cId="3608940445" sldId="292"/>
            <ac:picMk id="8" creationId="{C971C414-487E-CF70-DEFE-DE2C3DED0800}"/>
          </ac:picMkLst>
        </pc:picChg>
        <pc:picChg chg="add mod">
          <ac:chgData name="Alex Boardman" userId="3c4038fad9741b6e" providerId="LiveId" clId="{F345EEA1-D5F9-49BF-B089-573ED94F5E4F}" dt="2024-04-11T13:34:23.400" v="4" actId="1076"/>
          <ac:picMkLst>
            <pc:docMk/>
            <pc:sldMk cId="3608940445" sldId="292"/>
            <ac:picMk id="15" creationId="{21668949-CFE0-F118-F4DC-80381F7C958D}"/>
          </ac:picMkLst>
        </pc:picChg>
        <pc:picChg chg="add mod">
          <ac:chgData name="Alex Boardman" userId="3c4038fad9741b6e" providerId="LiveId" clId="{F345EEA1-D5F9-49BF-B089-573ED94F5E4F}" dt="2024-04-11T13:44:20.198" v="66" actId="1076"/>
          <ac:picMkLst>
            <pc:docMk/>
            <pc:sldMk cId="3608940445" sldId="292"/>
            <ac:picMk id="30" creationId="{A4E6BF38-FE5E-728F-C708-A7C6B6FC0279}"/>
          </ac:picMkLst>
        </pc:picChg>
        <pc:picChg chg="add mod">
          <ac:chgData name="Alex Boardman" userId="3c4038fad9741b6e" providerId="LiveId" clId="{F345EEA1-D5F9-49BF-B089-573ED94F5E4F}" dt="2024-04-11T13:53:05.925" v="104" actId="1076"/>
          <ac:picMkLst>
            <pc:docMk/>
            <pc:sldMk cId="3608940445" sldId="292"/>
            <ac:picMk id="40" creationId="{FBB74114-2FE3-288D-B09C-21399A23F463}"/>
          </ac:picMkLst>
        </pc:picChg>
        <pc:picChg chg="add mod">
          <ac:chgData name="Alex Boardman" userId="3c4038fad9741b6e" providerId="LiveId" clId="{F345EEA1-D5F9-49BF-B089-573ED94F5E4F}" dt="2024-04-11T13:57:22.506" v="120" actId="1076"/>
          <ac:picMkLst>
            <pc:docMk/>
            <pc:sldMk cId="3608940445" sldId="292"/>
            <ac:picMk id="44" creationId="{3187B517-B994-72EE-7694-84B2B071D4D3}"/>
          </ac:picMkLst>
        </pc:picChg>
        <pc:cxnChg chg="add mod">
          <ac:chgData name="Alex Boardman" userId="3c4038fad9741b6e" providerId="LiveId" clId="{F345EEA1-D5F9-49BF-B089-573ED94F5E4F}" dt="2024-04-11T13:34:51.810" v="8" actId="14100"/>
          <ac:cxnSpMkLst>
            <pc:docMk/>
            <pc:sldMk cId="3608940445" sldId="292"/>
            <ac:cxnSpMk id="16" creationId="{44BCE5AB-86A9-69D9-6825-3138797D7DF8}"/>
          </ac:cxnSpMkLst>
        </pc:cxnChg>
        <pc:cxnChg chg="add mod">
          <ac:chgData name="Alex Boardman" userId="3c4038fad9741b6e" providerId="LiveId" clId="{F345EEA1-D5F9-49BF-B089-573ED94F5E4F}" dt="2024-04-11T13:44:20.198" v="66" actId="1076"/>
          <ac:cxnSpMkLst>
            <pc:docMk/>
            <pc:sldMk cId="3608940445" sldId="292"/>
            <ac:cxnSpMk id="21" creationId="{978836D3-4F8F-FA1B-D04A-068DB557ACFF}"/>
          </ac:cxnSpMkLst>
        </pc:cxnChg>
        <pc:cxnChg chg="add mod">
          <ac:chgData name="Alex Boardman" userId="3c4038fad9741b6e" providerId="LiveId" clId="{F345EEA1-D5F9-49BF-B089-573ED94F5E4F}" dt="2024-04-11T13:53:18.630" v="107" actId="14100"/>
          <ac:cxnSpMkLst>
            <pc:docMk/>
            <pc:sldMk cId="3608940445" sldId="292"/>
            <ac:cxnSpMk id="41" creationId="{EEE261EA-00F5-F16B-06B8-601037D56A11}"/>
          </ac:cxnSpMkLst>
        </pc:cxnChg>
        <pc:cxnChg chg="add mod">
          <ac:chgData name="Alex Boardman" userId="3c4038fad9741b6e" providerId="LiveId" clId="{F345EEA1-D5F9-49BF-B089-573ED94F5E4F}" dt="2024-04-11T13:57:54.914" v="128" actId="14100"/>
          <ac:cxnSpMkLst>
            <pc:docMk/>
            <pc:sldMk cId="3608940445" sldId="292"/>
            <ac:cxnSpMk id="47" creationId="{26E255A3-B0F2-2D76-BA2B-145F2F170B49}"/>
          </ac:cxnSpMkLst>
        </pc:cxnChg>
      </pc:sldChg>
      <pc:sldChg chg="addSp delSp modSp mod delAnim modAnim modNotesTx">
        <pc:chgData name="Alex Boardman" userId="3c4038fad9741b6e" providerId="LiveId" clId="{F345EEA1-D5F9-49BF-B089-573ED94F5E4F}" dt="2024-04-12T09:00:27.209" v="2459" actId="20577"/>
        <pc:sldMkLst>
          <pc:docMk/>
          <pc:sldMk cId="3822627357" sldId="301"/>
        </pc:sldMkLst>
        <pc:spChg chg="mod">
          <ac:chgData name="Alex Boardman" userId="3c4038fad9741b6e" providerId="LiveId" clId="{F345EEA1-D5F9-49BF-B089-573ED94F5E4F}" dt="2024-04-11T15:49:12.228" v="1041" actId="20577"/>
          <ac:spMkLst>
            <pc:docMk/>
            <pc:sldMk cId="3822627357" sldId="301"/>
            <ac:spMk id="5" creationId="{5CAFDD3A-5CD3-1F09-1290-4B5896F02458}"/>
          </ac:spMkLst>
        </pc:spChg>
        <pc:spChg chg="mod ord">
          <ac:chgData name="Alex Boardman" userId="3c4038fad9741b6e" providerId="LiveId" clId="{F345EEA1-D5F9-49BF-B089-573ED94F5E4F}" dt="2024-04-11T15:24:46.891" v="754" actId="171"/>
          <ac:spMkLst>
            <pc:docMk/>
            <pc:sldMk cId="3822627357" sldId="301"/>
            <ac:spMk id="9" creationId="{729CBE9F-E501-C59A-8009-E913C91D487A}"/>
          </ac:spMkLst>
        </pc:spChg>
        <pc:spChg chg="add del mod">
          <ac:chgData name="Alex Boardman" userId="3c4038fad9741b6e" providerId="LiveId" clId="{F345EEA1-D5F9-49BF-B089-573ED94F5E4F}" dt="2024-04-11T14:45:10.064" v="395"/>
          <ac:spMkLst>
            <pc:docMk/>
            <pc:sldMk cId="3822627357" sldId="301"/>
            <ac:spMk id="11" creationId="{61D05B41-A621-A499-2193-DA96D7B6BC07}"/>
          </ac:spMkLst>
        </pc:spChg>
        <pc:spChg chg="add del mod">
          <ac:chgData name="Alex Boardman" userId="3c4038fad9741b6e" providerId="LiveId" clId="{F345EEA1-D5F9-49BF-B089-573ED94F5E4F}" dt="2024-04-11T14:45:10.064" v="393" actId="478"/>
          <ac:spMkLst>
            <pc:docMk/>
            <pc:sldMk cId="3822627357" sldId="301"/>
            <ac:spMk id="12" creationId="{E07668A5-8C80-02F7-7F90-DA9F359574A5}"/>
          </ac:spMkLst>
        </pc:spChg>
        <pc:spChg chg="add mod">
          <ac:chgData name="Alex Boardman" userId="3c4038fad9741b6e" providerId="LiveId" clId="{F345EEA1-D5F9-49BF-B089-573ED94F5E4F}" dt="2024-04-11T14:46:00.264" v="445" actId="20577"/>
          <ac:spMkLst>
            <pc:docMk/>
            <pc:sldMk cId="3822627357" sldId="301"/>
            <ac:spMk id="13" creationId="{4779D587-A817-59D4-2AE9-3EE66EA4CC48}"/>
          </ac:spMkLst>
        </pc:spChg>
        <pc:spChg chg="add mod ord">
          <ac:chgData name="Alex Boardman" userId="3c4038fad9741b6e" providerId="LiveId" clId="{F345EEA1-D5F9-49BF-B089-573ED94F5E4F}" dt="2024-04-11T15:26:47.824" v="759" actId="171"/>
          <ac:spMkLst>
            <pc:docMk/>
            <pc:sldMk cId="3822627357" sldId="301"/>
            <ac:spMk id="28" creationId="{69E5FE14-E405-C8EA-76C2-88EDD99E2749}"/>
          </ac:spMkLst>
        </pc:spChg>
        <pc:spChg chg="add mod">
          <ac:chgData name="Alex Boardman" userId="3c4038fad9741b6e" providerId="LiveId" clId="{F345EEA1-D5F9-49BF-B089-573ED94F5E4F}" dt="2024-04-11T14:59:53.650" v="519" actId="1076"/>
          <ac:spMkLst>
            <pc:docMk/>
            <pc:sldMk cId="3822627357" sldId="301"/>
            <ac:spMk id="29" creationId="{E737FC22-A692-2610-C1FA-C7F8AF6FEA6C}"/>
          </ac:spMkLst>
        </pc:spChg>
        <pc:spChg chg="add mod ord">
          <ac:chgData name="Alex Boardman" userId="3c4038fad9741b6e" providerId="LiveId" clId="{F345EEA1-D5F9-49BF-B089-573ED94F5E4F}" dt="2024-04-11T15:26:47.824" v="759" actId="171"/>
          <ac:spMkLst>
            <pc:docMk/>
            <pc:sldMk cId="3822627357" sldId="301"/>
            <ac:spMk id="30" creationId="{BBC68648-4E19-EC8F-4FD5-4D3CFBCCF6E4}"/>
          </ac:spMkLst>
        </pc:spChg>
        <pc:spChg chg="add mod ord">
          <ac:chgData name="Alex Boardman" userId="3c4038fad9741b6e" providerId="LiveId" clId="{F345EEA1-D5F9-49BF-B089-573ED94F5E4F}" dt="2024-04-11T15:26:47.824" v="759" actId="171"/>
          <ac:spMkLst>
            <pc:docMk/>
            <pc:sldMk cId="3822627357" sldId="301"/>
            <ac:spMk id="31" creationId="{13762268-3CBC-3112-7AA5-7D283AEBBD4B}"/>
          </ac:spMkLst>
        </pc:spChg>
        <pc:spChg chg="add mod ord">
          <ac:chgData name="Alex Boardman" userId="3c4038fad9741b6e" providerId="LiveId" clId="{F345EEA1-D5F9-49BF-B089-573ED94F5E4F}" dt="2024-04-11T15:26:47.824" v="759" actId="171"/>
          <ac:spMkLst>
            <pc:docMk/>
            <pc:sldMk cId="3822627357" sldId="301"/>
            <ac:spMk id="32" creationId="{2D683DBF-1570-7D17-7460-9E624CFC42C3}"/>
          </ac:spMkLst>
        </pc:spChg>
        <pc:spChg chg="add mod ord">
          <ac:chgData name="Alex Boardman" userId="3c4038fad9741b6e" providerId="LiveId" clId="{F345EEA1-D5F9-49BF-B089-573ED94F5E4F}" dt="2024-04-11T15:26:47.824" v="759" actId="171"/>
          <ac:spMkLst>
            <pc:docMk/>
            <pc:sldMk cId="3822627357" sldId="301"/>
            <ac:spMk id="33" creationId="{D2335E1E-F4B8-A57E-B15A-349BA9565690}"/>
          </ac:spMkLst>
        </pc:spChg>
        <pc:spChg chg="add mod ord">
          <ac:chgData name="Alex Boardman" userId="3c4038fad9741b6e" providerId="LiveId" clId="{F345EEA1-D5F9-49BF-B089-573ED94F5E4F}" dt="2024-04-11T15:27:13.960" v="760" actId="1076"/>
          <ac:spMkLst>
            <pc:docMk/>
            <pc:sldMk cId="3822627357" sldId="301"/>
            <ac:spMk id="45" creationId="{C78BA339-2269-34C3-F435-506600F5883D}"/>
          </ac:spMkLst>
        </pc:spChg>
        <pc:spChg chg="add mod ord">
          <ac:chgData name="Alex Boardman" userId="3c4038fad9741b6e" providerId="LiveId" clId="{F345EEA1-D5F9-49BF-B089-573ED94F5E4F}" dt="2024-04-11T15:28:13.982" v="763" actId="1076"/>
          <ac:spMkLst>
            <pc:docMk/>
            <pc:sldMk cId="3822627357" sldId="301"/>
            <ac:spMk id="46" creationId="{A0357EF7-1087-208B-AED7-587AA1E871F9}"/>
          </ac:spMkLst>
        </pc:spChg>
        <pc:spChg chg="add mod ord">
          <ac:chgData name="Alex Boardman" userId="3c4038fad9741b6e" providerId="LiveId" clId="{F345EEA1-D5F9-49BF-B089-573ED94F5E4F}" dt="2024-04-11T15:28:27.880" v="766" actId="14100"/>
          <ac:spMkLst>
            <pc:docMk/>
            <pc:sldMk cId="3822627357" sldId="301"/>
            <ac:spMk id="47" creationId="{20099924-0704-6508-CAB4-6E7BA3B8A092}"/>
          </ac:spMkLst>
        </pc:spChg>
        <pc:spChg chg="add mod ord">
          <ac:chgData name="Alex Boardman" userId="3c4038fad9741b6e" providerId="LiveId" clId="{F345EEA1-D5F9-49BF-B089-573ED94F5E4F}" dt="2024-04-11T15:28:33.205" v="767" actId="14100"/>
          <ac:spMkLst>
            <pc:docMk/>
            <pc:sldMk cId="3822627357" sldId="301"/>
            <ac:spMk id="48" creationId="{9DAC164A-EDB6-5E77-AF10-ADF78BACCF3D}"/>
          </ac:spMkLst>
        </pc:spChg>
        <pc:spChg chg="add mod ord">
          <ac:chgData name="Alex Boardman" userId="3c4038fad9741b6e" providerId="LiveId" clId="{F345EEA1-D5F9-49BF-B089-573ED94F5E4F}" dt="2024-04-11T15:28:37.404" v="768" actId="14100"/>
          <ac:spMkLst>
            <pc:docMk/>
            <pc:sldMk cId="3822627357" sldId="301"/>
            <ac:spMk id="49" creationId="{00DBF892-E421-88DB-08A7-BC5FDFAE6F63}"/>
          </ac:spMkLst>
        </pc:spChg>
        <pc:spChg chg="add mod ord">
          <ac:chgData name="Alex Boardman" userId="3c4038fad9741b6e" providerId="LiveId" clId="{F345EEA1-D5F9-49BF-B089-573ED94F5E4F}" dt="2024-04-11T15:28:41.260" v="769" actId="14100"/>
          <ac:spMkLst>
            <pc:docMk/>
            <pc:sldMk cId="3822627357" sldId="301"/>
            <ac:spMk id="54" creationId="{D97B2CEF-F914-F70F-404E-81DAD579C72A}"/>
          </ac:spMkLst>
        </pc:spChg>
        <pc:spChg chg="add mod ord">
          <ac:chgData name="Alex Boardman" userId="3c4038fad9741b6e" providerId="LiveId" clId="{F345EEA1-D5F9-49BF-B089-573ED94F5E4F}" dt="2024-04-11T15:28:22.751" v="765" actId="14100"/>
          <ac:spMkLst>
            <pc:docMk/>
            <pc:sldMk cId="3822627357" sldId="301"/>
            <ac:spMk id="55" creationId="{21AB78AE-9C5D-782B-0A24-47F5605D31F0}"/>
          </ac:spMkLst>
        </pc:spChg>
        <pc:spChg chg="add mod">
          <ac:chgData name="Alex Boardman" userId="3c4038fad9741b6e" providerId="LiveId" clId="{F345EEA1-D5F9-49BF-B089-573ED94F5E4F}" dt="2024-04-11T15:30:18.866" v="781" actId="1582"/>
          <ac:spMkLst>
            <pc:docMk/>
            <pc:sldMk cId="3822627357" sldId="301"/>
            <ac:spMk id="60" creationId="{C26E4241-2668-B416-9193-83D9123DFFC8}"/>
          </ac:spMkLst>
        </pc:spChg>
        <pc:picChg chg="mod">
          <ac:chgData name="Alex Boardman" userId="3c4038fad9741b6e" providerId="LiveId" clId="{F345EEA1-D5F9-49BF-B089-573ED94F5E4F}" dt="2024-04-11T16:03:32.830" v="1097" actId="1076"/>
          <ac:picMkLst>
            <pc:docMk/>
            <pc:sldMk cId="3822627357" sldId="301"/>
            <ac:picMk id="3" creationId="{3AB64F32-7421-22D6-474A-0316F9196876}"/>
          </ac:picMkLst>
        </pc:picChg>
        <pc:picChg chg="del mod">
          <ac:chgData name="Alex Boardman" userId="3c4038fad9741b6e" providerId="LiveId" clId="{F345EEA1-D5F9-49BF-B089-573ED94F5E4F}" dt="2024-04-11T14:55:33.773" v="469" actId="478"/>
          <ac:picMkLst>
            <pc:docMk/>
            <pc:sldMk cId="3822627357" sldId="301"/>
            <ac:picMk id="4" creationId="{77A268E0-D223-A7F2-D9EE-EEB4B8B67B8D}"/>
          </ac:picMkLst>
        </pc:picChg>
        <pc:picChg chg="add mod ord">
          <ac:chgData name="Alex Boardman" userId="3c4038fad9741b6e" providerId="LiveId" clId="{F345EEA1-D5F9-49BF-B089-573ED94F5E4F}" dt="2024-04-11T15:26:47.824" v="759" actId="171"/>
          <ac:picMkLst>
            <pc:docMk/>
            <pc:sldMk cId="3822627357" sldId="301"/>
            <ac:picMk id="10" creationId="{51F104FB-9CED-CA4E-217A-D9B889D1559B}"/>
          </ac:picMkLst>
        </pc:picChg>
        <pc:picChg chg="add mod ord">
          <ac:chgData name="Alex Boardman" userId="3c4038fad9741b6e" providerId="LiveId" clId="{F345EEA1-D5F9-49BF-B089-573ED94F5E4F}" dt="2024-04-11T15:26:47.824" v="759" actId="171"/>
          <ac:picMkLst>
            <pc:docMk/>
            <pc:sldMk cId="3822627357" sldId="301"/>
            <ac:picMk id="15" creationId="{E68195AC-4054-DB35-28D7-DB75B9B0506F}"/>
          </ac:picMkLst>
        </pc:picChg>
        <pc:picChg chg="add mod ord">
          <ac:chgData name="Alex Boardman" userId="3c4038fad9741b6e" providerId="LiveId" clId="{F345EEA1-D5F9-49BF-B089-573ED94F5E4F}" dt="2024-04-11T15:27:13.960" v="760" actId="1076"/>
          <ac:picMkLst>
            <pc:docMk/>
            <pc:sldMk cId="3822627357" sldId="301"/>
            <ac:picMk id="17" creationId="{C52001A1-467A-3AB9-0DCA-CC61E14F82D4}"/>
          </ac:picMkLst>
        </pc:picChg>
        <pc:picChg chg="add mod ord">
          <ac:chgData name="Alex Boardman" userId="3c4038fad9741b6e" providerId="LiveId" clId="{F345EEA1-D5F9-49BF-B089-573ED94F5E4F}" dt="2024-04-11T15:27:13.960" v="760" actId="1076"/>
          <ac:picMkLst>
            <pc:docMk/>
            <pc:sldMk cId="3822627357" sldId="301"/>
            <ac:picMk id="19" creationId="{45BF47BE-DC4A-FBC1-05E6-897E56D4A3C0}"/>
          </ac:picMkLst>
        </pc:picChg>
        <pc:picChg chg="add mod ord">
          <ac:chgData name="Alex Boardman" userId="3c4038fad9741b6e" providerId="LiveId" clId="{F345EEA1-D5F9-49BF-B089-573ED94F5E4F}" dt="2024-04-11T15:27:20.836" v="761" actId="171"/>
          <ac:picMkLst>
            <pc:docMk/>
            <pc:sldMk cId="3822627357" sldId="301"/>
            <ac:picMk id="23" creationId="{C4AC5F64-AAE8-0083-85FA-7ED67051B644}"/>
          </ac:picMkLst>
        </pc:picChg>
        <pc:picChg chg="add mod ord">
          <ac:chgData name="Alex Boardman" userId="3c4038fad9741b6e" providerId="LiveId" clId="{F345EEA1-D5F9-49BF-B089-573ED94F5E4F}" dt="2024-04-11T15:26:47.824" v="759" actId="171"/>
          <ac:picMkLst>
            <pc:docMk/>
            <pc:sldMk cId="3822627357" sldId="301"/>
            <ac:picMk id="27" creationId="{F9963F16-1D7F-67A2-AECD-DAFDFA7A0284}"/>
          </ac:picMkLst>
        </pc:picChg>
        <pc:picChg chg="add mod ord">
          <ac:chgData name="Alex Boardman" userId="3c4038fad9741b6e" providerId="LiveId" clId="{F345EEA1-D5F9-49BF-B089-573ED94F5E4F}" dt="2024-04-11T15:26:47.824" v="759" actId="171"/>
          <ac:picMkLst>
            <pc:docMk/>
            <pc:sldMk cId="3822627357" sldId="301"/>
            <ac:picMk id="40" creationId="{30581301-0242-9C2C-A54D-6672941E66AD}"/>
          </ac:picMkLst>
        </pc:picChg>
        <pc:picChg chg="add mod ord">
          <ac:chgData name="Alex Boardman" userId="3c4038fad9741b6e" providerId="LiveId" clId="{F345EEA1-D5F9-49BF-B089-573ED94F5E4F}" dt="2024-04-11T15:27:13.960" v="760" actId="1076"/>
          <ac:picMkLst>
            <pc:docMk/>
            <pc:sldMk cId="3822627357" sldId="301"/>
            <ac:picMk id="42" creationId="{047525DC-5854-6996-A720-D71A0E651434}"/>
          </ac:picMkLst>
        </pc:picChg>
        <pc:picChg chg="add mod ord">
          <ac:chgData name="Alex Boardman" userId="3c4038fad9741b6e" providerId="LiveId" clId="{F345EEA1-D5F9-49BF-B089-573ED94F5E4F}" dt="2024-04-11T15:27:13.960" v="760" actId="1076"/>
          <ac:picMkLst>
            <pc:docMk/>
            <pc:sldMk cId="3822627357" sldId="301"/>
            <ac:picMk id="44" creationId="{090440BE-0E07-13FA-A10D-CFFF970E7FB6}"/>
          </ac:picMkLst>
        </pc:picChg>
        <pc:picChg chg="add mod ord">
          <ac:chgData name="Alex Boardman" userId="3c4038fad9741b6e" providerId="LiveId" clId="{F345EEA1-D5F9-49BF-B089-573ED94F5E4F}" dt="2024-04-11T15:27:13.960" v="760" actId="1076"/>
          <ac:picMkLst>
            <pc:docMk/>
            <pc:sldMk cId="3822627357" sldId="301"/>
            <ac:picMk id="51" creationId="{082D1D77-0842-F769-74AB-1D4E499F97BE}"/>
          </ac:picMkLst>
        </pc:picChg>
        <pc:picChg chg="add mod ord">
          <ac:chgData name="Alex Boardman" userId="3c4038fad9741b6e" providerId="LiveId" clId="{F345EEA1-D5F9-49BF-B089-573ED94F5E4F}" dt="2024-04-11T15:27:13.960" v="760" actId="1076"/>
          <ac:picMkLst>
            <pc:docMk/>
            <pc:sldMk cId="3822627357" sldId="301"/>
            <ac:picMk id="53" creationId="{4D465C8D-DFCB-C0CE-05A1-DD76E16AE74E}"/>
          </ac:picMkLst>
        </pc:picChg>
        <pc:picChg chg="add mod ord">
          <ac:chgData name="Alex Boardman" userId="3c4038fad9741b6e" providerId="LiveId" clId="{F345EEA1-D5F9-49BF-B089-573ED94F5E4F}" dt="2024-04-11T15:27:13.960" v="760" actId="1076"/>
          <ac:picMkLst>
            <pc:docMk/>
            <pc:sldMk cId="3822627357" sldId="301"/>
            <ac:picMk id="57" creationId="{1DBD18D3-D01D-C693-D68F-B04E70070939}"/>
          </ac:picMkLst>
        </pc:picChg>
        <pc:picChg chg="add mod">
          <ac:chgData name="Alex Boardman" userId="3c4038fad9741b6e" providerId="LiveId" clId="{F345EEA1-D5F9-49BF-B089-573ED94F5E4F}" dt="2024-04-11T15:29:52.908" v="777" actId="1076"/>
          <ac:picMkLst>
            <pc:docMk/>
            <pc:sldMk cId="3822627357" sldId="301"/>
            <ac:picMk id="59" creationId="{944D65BE-CE1F-6570-87F3-1BEC04B17832}"/>
          </ac:picMkLst>
        </pc:picChg>
        <pc:cxnChg chg="add mod ord">
          <ac:chgData name="Alex Boardman" userId="3c4038fad9741b6e" providerId="LiveId" clId="{F345EEA1-D5F9-49BF-B089-573ED94F5E4F}" dt="2024-04-11T15:27:13.960" v="760" actId="1076"/>
          <ac:cxnSpMkLst>
            <pc:docMk/>
            <pc:sldMk cId="3822627357" sldId="301"/>
            <ac:cxnSpMk id="35" creationId="{FAA3FE03-D46F-3875-28DE-22BBE561ADF9}"/>
          </ac:cxnSpMkLst>
        </pc:cxnChg>
        <pc:cxnChg chg="add mod ord">
          <ac:chgData name="Alex Boardman" userId="3c4038fad9741b6e" providerId="LiveId" clId="{F345EEA1-D5F9-49BF-B089-573ED94F5E4F}" dt="2024-04-11T15:27:13.960" v="760" actId="1076"/>
          <ac:cxnSpMkLst>
            <pc:docMk/>
            <pc:sldMk cId="3822627357" sldId="301"/>
            <ac:cxnSpMk id="36" creationId="{E3769ED4-02D9-32ED-D71E-63355CE2E25E}"/>
          </ac:cxnSpMkLst>
        </pc:cxnChg>
        <pc:cxnChg chg="add mod ord">
          <ac:chgData name="Alex Boardman" userId="3c4038fad9741b6e" providerId="LiveId" clId="{F345EEA1-D5F9-49BF-B089-573ED94F5E4F}" dt="2024-04-11T15:27:13.960" v="760" actId="1076"/>
          <ac:cxnSpMkLst>
            <pc:docMk/>
            <pc:sldMk cId="3822627357" sldId="301"/>
            <ac:cxnSpMk id="37" creationId="{E665B21B-1414-BE4C-4ECE-6525A26B57F5}"/>
          </ac:cxnSpMkLst>
        </pc:cxnChg>
      </pc:sldChg>
      <pc:sldChg chg="addSp delSp modSp del mod ord addAnim delAnim modAnim">
        <pc:chgData name="Alex Boardman" userId="3c4038fad9741b6e" providerId="LiveId" clId="{F345EEA1-D5F9-49BF-B089-573ED94F5E4F}" dt="2024-04-11T16:22:38.525" v="1134" actId="2696"/>
        <pc:sldMkLst>
          <pc:docMk/>
          <pc:sldMk cId="1972455000" sldId="302"/>
        </pc:sldMkLst>
        <pc:spChg chg="del">
          <ac:chgData name="Alex Boardman" userId="3c4038fad9741b6e" providerId="LiveId" clId="{F345EEA1-D5F9-49BF-B089-573ED94F5E4F}" dt="2024-04-11T15:53:54.524" v="1049" actId="478"/>
          <ac:spMkLst>
            <pc:docMk/>
            <pc:sldMk cId="1972455000" sldId="302"/>
            <ac:spMk id="2" creationId="{5644A9D2-CDB9-CE41-2399-FA8C221EB3F8}"/>
          </ac:spMkLst>
        </pc:spChg>
        <pc:spChg chg="del mod ord">
          <ac:chgData name="Alex Boardman" userId="3c4038fad9741b6e" providerId="LiveId" clId="{F345EEA1-D5F9-49BF-B089-573ED94F5E4F}" dt="2024-04-11T16:21:38.938" v="1120" actId="478"/>
          <ac:spMkLst>
            <pc:docMk/>
            <pc:sldMk cId="1972455000" sldId="302"/>
            <ac:spMk id="4" creationId="{A3138896-BD4F-CB6C-ADA2-100CC3B85B98}"/>
          </ac:spMkLst>
        </pc:spChg>
        <pc:spChg chg="mod">
          <ac:chgData name="Alex Boardman" userId="3c4038fad9741b6e" providerId="LiveId" clId="{F345EEA1-D5F9-49BF-B089-573ED94F5E4F}" dt="2024-04-11T15:55:37.837" v="1072" actId="1076"/>
          <ac:spMkLst>
            <pc:docMk/>
            <pc:sldMk cId="1972455000" sldId="302"/>
            <ac:spMk id="6" creationId="{FC3EC1A5-A11D-A790-7290-3CE30874C8F8}"/>
          </ac:spMkLst>
        </pc:spChg>
        <pc:spChg chg="add del mod">
          <ac:chgData name="Alex Boardman" userId="3c4038fad9741b6e" providerId="LiveId" clId="{F345EEA1-D5F9-49BF-B089-573ED94F5E4F}" dt="2024-04-11T15:54:42.755" v="1057" actId="478"/>
          <ac:spMkLst>
            <pc:docMk/>
            <pc:sldMk cId="1972455000" sldId="302"/>
            <ac:spMk id="9" creationId="{8E670031-3301-1903-C932-31A53EB23453}"/>
          </ac:spMkLst>
        </pc:spChg>
        <pc:spChg chg="del">
          <ac:chgData name="Alex Boardman" userId="3c4038fad9741b6e" providerId="LiveId" clId="{F345EEA1-D5F9-49BF-B089-573ED94F5E4F}" dt="2024-04-11T15:54:37.538" v="1055" actId="478"/>
          <ac:spMkLst>
            <pc:docMk/>
            <pc:sldMk cId="1972455000" sldId="302"/>
            <ac:spMk id="26" creationId="{F80B7E08-AA99-7947-FCA9-3C5D6FAF8CC3}"/>
          </ac:spMkLst>
        </pc:spChg>
        <pc:picChg chg="add del mod ord">
          <ac:chgData name="Alex Boardman" userId="3c4038fad9741b6e" providerId="LiveId" clId="{F345EEA1-D5F9-49BF-B089-573ED94F5E4F}" dt="2024-04-11T16:21:38.148" v="1119" actId="478"/>
          <ac:picMkLst>
            <pc:docMk/>
            <pc:sldMk cId="1972455000" sldId="302"/>
            <ac:picMk id="3" creationId="{97CF5FF7-DE80-032E-5233-AB58B0DAD1CB}"/>
          </ac:picMkLst>
        </pc:picChg>
        <pc:picChg chg="mod">
          <ac:chgData name="Alex Boardman" userId="3c4038fad9741b6e" providerId="LiveId" clId="{F345EEA1-D5F9-49BF-B089-573ED94F5E4F}" dt="2024-04-11T15:55:29.032" v="1069" actId="1076"/>
          <ac:picMkLst>
            <pc:docMk/>
            <pc:sldMk cId="1972455000" sldId="302"/>
            <ac:picMk id="5" creationId="{754D7E84-CEB6-404C-13DB-2D837403852B}"/>
          </ac:picMkLst>
        </pc:picChg>
        <pc:picChg chg="add mod">
          <ac:chgData name="Alex Boardman" userId="3c4038fad9741b6e" providerId="LiveId" clId="{F345EEA1-D5F9-49BF-B089-573ED94F5E4F}" dt="2024-04-11T16:03:59.694" v="1101" actId="1076"/>
          <ac:picMkLst>
            <pc:docMk/>
            <pc:sldMk cId="1972455000" sldId="302"/>
            <ac:picMk id="13" creationId="{08C6E5DB-9E1C-663F-108E-686869A944E8}"/>
          </ac:picMkLst>
        </pc:picChg>
        <pc:cxnChg chg="add mod">
          <ac:chgData name="Alex Boardman" userId="3c4038fad9741b6e" providerId="LiveId" clId="{F345EEA1-D5F9-49BF-B089-573ED94F5E4F}" dt="2024-04-11T16:03:53.856" v="1100" actId="1076"/>
          <ac:cxnSpMkLst>
            <pc:docMk/>
            <pc:sldMk cId="1972455000" sldId="302"/>
            <ac:cxnSpMk id="11" creationId="{264B520E-DF5A-B76F-952C-EF3E59F265E2}"/>
          </ac:cxnSpMkLst>
        </pc:cxnChg>
      </pc:sldChg>
      <pc:sldChg chg="del">
        <pc:chgData name="Alex Boardman" userId="3c4038fad9741b6e" providerId="LiveId" clId="{F345EEA1-D5F9-49BF-B089-573ED94F5E4F}" dt="2024-04-11T16:43:04.017" v="1397" actId="2696"/>
        <pc:sldMkLst>
          <pc:docMk/>
          <pc:sldMk cId="1850861545" sldId="303"/>
        </pc:sldMkLst>
      </pc:sldChg>
      <pc:sldChg chg="modAnim">
        <pc:chgData name="Alex Boardman" userId="3c4038fad9741b6e" providerId="LiveId" clId="{F345EEA1-D5F9-49BF-B089-573ED94F5E4F}" dt="2024-04-11T15:57:32.686" v="1086"/>
        <pc:sldMkLst>
          <pc:docMk/>
          <pc:sldMk cId="3911846890" sldId="304"/>
        </pc:sldMkLst>
      </pc:sldChg>
      <pc:sldChg chg="addSp delSp modSp mod delAnim modAnim modNotesTx">
        <pc:chgData name="Alex Boardman" userId="3c4038fad9741b6e" providerId="LiveId" clId="{F345EEA1-D5F9-49BF-B089-573ED94F5E4F}" dt="2024-04-12T08:57:06.419" v="1499" actId="20577"/>
        <pc:sldMkLst>
          <pc:docMk/>
          <pc:sldMk cId="2389285440" sldId="305"/>
        </pc:sldMkLst>
        <pc:spChg chg="mod">
          <ac:chgData name="Alex Boardman" userId="3c4038fad9741b6e" providerId="LiveId" clId="{F345EEA1-D5F9-49BF-B089-573ED94F5E4F}" dt="2024-04-11T15:42:17.760" v="852" actId="1076"/>
          <ac:spMkLst>
            <pc:docMk/>
            <pc:sldMk cId="2389285440" sldId="305"/>
            <ac:spMk id="5" creationId="{5CAFDD3A-5CD3-1F09-1290-4B5896F02458}"/>
          </ac:spMkLst>
        </pc:spChg>
        <pc:spChg chg="del">
          <ac:chgData name="Alex Boardman" userId="3c4038fad9741b6e" providerId="LiveId" clId="{F345EEA1-D5F9-49BF-B089-573ED94F5E4F}" dt="2024-04-11T15:38:54.232" v="801" actId="478"/>
          <ac:spMkLst>
            <pc:docMk/>
            <pc:sldMk cId="2389285440" sldId="305"/>
            <ac:spMk id="30" creationId="{19B431CB-B585-5183-5145-F0781AC516E8}"/>
          </ac:spMkLst>
        </pc:spChg>
        <pc:spChg chg="add mod">
          <ac:chgData name="Alex Boardman" userId="3c4038fad9741b6e" providerId="LiveId" clId="{F345EEA1-D5F9-49BF-B089-573ED94F5E4F}" dt="2024-04-11T15:41:04.118" v="846" actId="20577"/>
          <ac:spMkLst>
            <pc:docMk/>
            <pc:sldMk cId="2389285440" sldId="305"/>
            <ac:spMk id="32" creationId="{410C8238-EEC5-A1A9-8FE7-76C3C7ABF576}"/>
          </ac:spMkLst>
        </pc:spChg>
        <pc:picChg chg="add mod">
          <ac:chgData name="Alex Boardman" userId="3c4038fad9741b6e" providerId="LiveId" clId="{F345EEA1-D5F9-49BF-B089-573ED94F5E4F}" dt="2024-04-11T16:05:31.935" v="1107" actId="1076"/>
          <ac:picMkLst>
            <pc:docMk/>
            <pc:sldMk cId="2389285440" sldId="305"/>
            <ac:picMk id="34" creationId="{B83BB3EC-CA35-90C4-AB0D-8B4E3520754F}"/>
          </ac:picMkLst>
        </pc:picChg>
        <pc:cxnChg chg="add mod">
          <ac:chgData name="Alex Boardman" userId="3c4038fad9741b6e" providerId="LiveId" clId="{F345EEA1-D5F9-49BF-B089-573ED94F5E4F}" dt="2024-04-11T16:05:27.820" v="1106" actId="1076"/>
          <ac:cxnSpMkLst>
            <pc:docMk/>
            <pc:sldMk cId="2389285440" sldId="305"/>
            <ac:cxnSpMk id="33" creationId="{1C30E757-6904-90B1-74BE-EB1005E348F4}"/>
          </ac:cxnSpMkLst>
        </pc:cxnChg>
      </pc:sldChg>
      <pc:sldChg chg="addSp delSp modSp add mod ord addAnim delAnim modAnim">
        <pc:chgData name="Alex Boardman" userId="3c4038fad9741b6e" providerId="LiveId" clId="{F345EEA1-D5F9-49BF-B089-573ED94F5E4F}" dt="2024-04-11T16:41:59.657" v="1396"/>
        <pc:sldMkLst>
          <pc:docMk/>
          <pc:sldMk cId="2920488747" sldId="306"/>
        </pc:sldMkLst>
        <pc:spChg chg="mod">
          <ac:chgData name="Alex Boardman" userId="3c4038fad9741b6e" providerId="LiveId" clId="{F345EEA1-D5F9-49BF-B089-573ED94F5E4F}" dt="2024-04-11T16:29:38.534" v="1164" actId="20577"/>
          <ac:spMkLst>
            <pc:docMk/>
            <pc:sldMk cId="2920488747" sldId="306"/>
            <ac:spMk id="5" creationId="{5CAFDD3A-5CD3-1F09-1290-4B5896F02458}"/>
          </ac:spMkLst>
        </pc:spChg>
        <pc:spChg chg="add del">
          <ac:chgData name="Alex Boardman" userId="3c4038fad9741b6e" providerId="LiveId" clId="{F345EEA1-D5F9-49BF-B089-573ED94F5E4F}" dt="2024-04-11T16:22:22.289" v="1127" actId="478"/>
          <ac:spMkLst>
            <pc:docMk/>
            <pc:sldMk cId="2920488747" sldId="306"/>
            <ac:spMk id="9" creationId="{19DF8044-B232-317B-1F3D-55A7081CBBDD}"/>
          </ac:spMkLst>
        </pc:spChg>
        <pc:spChg chg="add del mod">
          <ac:chgData name="Alex Boardman" userId="3c4038fad9741b6e" providerId="LiveId" clId="{F345EEA1-D5F9-49BF-B089-573ED94F5E4F}" dt="2024-04-11T16:34:55.126" v="1339" actId="1076"/>
          <ac:spMkLst>
            <pc:docMk/>
            <pc:sldMk cId="2920488747" sldId="306"/>
            <ac:spMk id="11" creationId="{FF9CD4BA-1CAD-8D59-305D-2852794EE2E2}"/>
          </ac:spMkLst>
        </pc:spChg>
        <pc:spChg chg="add mod">
          <ac:chgData name="Alex Boardman" userId="3c4038fad9741b6e" providerId="LiveId" clId="{F345EEA1-D5F9-49BF-B089-573ED94F5E4F}" dt="2024-04-11T16:41:29.319" v="1395" actId="1076"/>
          <ac:spMkLst>
            <pc:docMk/>
            <pc:sldMk cId="2920488747" sldId="306"/>
            <ac:spMk id="12" creationId="{4926BEA4-2EB8-B966-B3EB-EFB27F82F021}"/>
          </ac:spMkLst>
        </pc:spChg>
        <pc:spChg chg="add mod">
          <ac:chgData name="Alex Boardman" userId="3c4038fad9741b6e" providerId="LiveId" clId="{F345EEA1-D5F9-49BF-B089-573ED94F5E4F}" dt="2024-04-11T16:34:35.941" v="1327" actId="1076"/>
          <ac:spMkLst>
            <pc:docMk/>
            <pc:sldMk cId="2920488747" sldId="306"/>
            <ac:spMk id="13" creationId="{A0B87825-6598-8EBD-BDF5-AFC068C480BC}"/>
          </ac:spMkLst>
        </pc:spChg>
        <pc:spChg chg="add del mod">
          <ac:chgData name="Alex Boardman" userId="3c4038fad9741b6e" providerId="LiveId" clId="{F345EEA1-D5F9-49BF-B089-573ED94F5E4F}" dt="2024-04-11T16:41:25.357" v="1394" actId="478"/>
          <ac:spMkLst>
            <pc:docMk/>
            <pc:sldMk cId="2920488747" sldId="306"/>
            <ac:spMk id="14" creationId="{14DEDF15-38E6-930D-0DB3-1963ECA3484E}"/>
          </ac:spMkLst>
        </pc:spChg>
        <pc:spChg chg="del">
          <ac:chgData name="Alex Boardman" userId="3c4038fad9741b6e" providerId="LiveId" clId="{F345EEA1-D5F9-49BF-B089-573ED94F5E4F}" dt="2024-04-11T16:22:26.913" v="1130" actId="478"/>
          <ac:spMkLst>
            <pc:docMk/>
            <pc:sldMk cId="2920488747" sldId="306"/>
            <ac:spMk id="15" creationId="{0B86AFF9-E6B5-2F22-2DAC-B68F934256F3}"/>
          </ac:spMkLst>
        </pc:spChg>
        <pc:spChg chg="add mod">
          <ac:chgData name="Alex Boardman" userId="3c4038fad9741b6e" providerId="LiveId" clId="{F345EEA1-D5F9-49BF-B089-573ED94F5E4F}" dt="2024-04-11T16:34:35.941" v="1327" actId="1076"/>
          <ac:spMkLst>
            <pc:docMk/>
            <pc:sldMk cId="2920488747" sldId="306"/>
            <ac:spMk id="16" creationId="{3FC9F486-B6EB-ED95-91CE-A5D1DA45647D}"/>
          </ac:spMkLst>
        </pc:spChg>
        <pc:spChg chg="del">
          <ac:chgData name="Alex Boardman" userId="3c4038fad9741b6e" providerId="LiveId" clId="{F345EEA1-D5F9-49BF-B089-573ED94F5E4F}" dt="2024-04-11T16:22:28.292" v="1131" actId="478"/>
          <ac:spMkLst>
            <pc:docMk/>
            <pc:sldMk cId="2920488747" sldId="306"/>
            <ac:spMk id="18" creationId="{10AB2E0D-CD77-093C-95C3-B91A637D5928}"/>
          </ac:spMkLst>
        </pc:spChg>
        <pc:spChg chg="add mod">
          <ac:chgData name="Alex Boardman" userId="3c4038fad9741b6e" providerId="LiveId" clId="{F345EEA1-D5F9-49BF-B089-573ED94F5E4F}" dt="2024-04-11T16:36:53.371" v="1351" actId="1076"/>
          <ac:spMkLst>
            <pc:docMk/>
            <pc:sldMk cId="2920488747" sldId="306"/>
            <ac:spMk id="19" creationId="{2E769E85-E95F-57A1-09A9-E8BEC37394B1}"/>
          </ac:spMkLst>
        </pc:spChg>
        <pc:spChg chg="add mod">
          <ac:chgData name="Alex Boardman" userId="3c4038fad9741b6e" providerId="LiveId" clId="{F345EEA1-D5F9-49BF-B089-573ED94F5E4F}" dt="2024-04-11T16:36:53.371" v="1351" actId="1076"/>
          <ac:spMkLst>
            <pc:docMk/>
            <pc:sldMk cId="2920488747" sldId="306"/>
            <ac:spMk id="21" creationId="{930DE0A4-8455-6AA5-2991-E2F975C68EA0}"/>
          </ac:spMkLst>
        </pc:spChg>
        <pc:spChg chg="add mod">
          <ac:chgData name="Alex Boardman" userId="3c4038fad9741b6e" providerId="LiveId" clId="{F345EEA1-D5F9-49BF-B089-573ED94F5E4F}" dt="2024-04-11T16:38:54.819" v="1371" actId="1076"/>
          <ac:spMkLst>
            <pc:docMk/>
            <pc:sldMk cId="2920488747" sldId="306"/>
            <ac:spMk id="27" creationId="{3088D745-6DED-1FBD-87FC-B37B6DE0E8E0}"/>
          </ac:spMkLst>
        </pc:spChg>
        <pc:spChg chg="add mod">
          <ac:chgData name="Alex Boardman" userId="3c4038fad9741b6e" providerId="LiveId" clId="{F345EEA1-D5F9-49BF-B089-573ED94F5E4F}" dt="2024-04-11T16:39:21.271" v="1381" actId="1076"/>
          <ac:spMkLst>
            <pc:docMk/>
            <pc:sldMk cId="2920488747" sldId="306"/>
            <ac:spMk id="29" creationId="{9813299E-1DBE-492C-7D6E-CE5C3C150624}"/>
          </ac:spMkLst>
        </pc:spChg>
        <pc:spChg chg="del">
          <ac:chgData name="Alex Boardman" userId="3c4038fad9741b6e" providerId="LiveId" clId="{F345EEA1-D5F9-49BF-B089-573ED94F5E4F}" dt="2024-04-11T16:22:25.009" v="1129" actId="478"/>
          <ac:spMkLst>
            <pc:docMk/>
            <pc:sldMk cId="2920488747" sldId="306"/>
            <ac:spMk id="31" creationId="{B6D8F4E7-D9D7-C2A4-B61D-A337F31BECAB}"/>
          </ac:spMkLst>
        </pc:spChg>
        <pc:spChg chg="del">
          <ac:chgData name="Alex Boardman" userId="3c4038fad9741b6e" providerId="LiveId" clId="{F345EEA1-D5F9-49BF-B089-573ED94F5E4F}" dt="2024-04-11T16:21:28.594" v="1118" actId="478"/>
          <ac:spMkLst>
            <pc:docMk/>
            <pc:sldMk cId="2920488747" sldId="306"/>
            <ac:spMk id="32" creationId="{410C8238-EEC5-A1A9-8FE7-76C3C7ABF576}"/>
          </ac:spMkLst>
        </pc:spChg>
        <pc:picChg chg="add del">
          <ac:chgData name="Alex Boardman" userId="3c4038fad9741b6e" providerId="LiveId" clId="{F345EEA1-D5F9-49BF-B089-573ED94F5E4F}" dt="2024-04-11T16:29:13.694" v="1139" actId="478"/>
          <ac:picMkLst>
            <pc:docMk/>
            <pc:sldMk cId="2920488747" sldId="306"/>
            <ac:picMk id="3" creationId="{94D46148-04B9-1D00-7143-202337ADDA48}"/>
          </ac:picMkLst>
        </pc:picChg>
        <pc:picChg chg="mod">
          <ac:chgData name="Alex Boardman" userId="3c4038fad9741b6e" providerId="LiveId" clId="{F345EEA1-D5F9-49BF-B089-573ED94F5E4F}" dt="2024-04-11T16:22:51.624" v="1135" actId="1076"/>
          <ac:picMkLst>
            <pc:docMk/>
            <pc:sldMk cId="2920488747" sldId="306"/>
            <ac:picMk id="7" creationId="{F6DD3311-0858-0C33-57EA-5E6DC82C7F54}"/>
          </ac:picMkLst>
        </pc:picChg>
        <pc:picChg chg="add mod">
          <ac:chgData name="Alex Boardman" userId="3c4038fad9741b6e" providerId="LiveId" clId="{F345EEA1-D5F9-49BF-B089-573ED94F5E4F}" dt="2024-04-11T16:34:20.605" v="1325" actId="1076"/>
          <ac:picMkLst>
            <pc:docMk/>
            <pc:sldMk cId="2920488747" sldId="306"/>
            <ac:picMk id="8" creationId="{170E6993-6967-7F8D-16EB-B8DAD0A0756C}"/>
          </ac:picMkLst>
        </pc:picChg>
        <pc:picChg chg="add mod">
          <ac:chgData name="Alex Boardman" userId="3c4038fad9741b6e" providerId="LiveId" clId="{F345EEA1-D5F9-49BF-B089-573ED94F5E4F}" dt="2024-04-11T16:34:24.593" v="1326" actId="1076"/>
          <ac:picMkLst>
            <pc:docMk/>
            <pc:sldMk cId="2920488747" sldId="306"/>
            <ac:picMk id="10" creationId="{F5078C83-C065-0753-C43D-1080CC0E6D7C}"/>
          </ac:picMkLst>
        </pc:picChg>
        <pc:picChg chg="del">
          <ac:chgData name="Alex Boardman" userId="3c4038fad9741b6e" providerId="LiveId" clId="{F345EEA1-D5F9-49BF-B089-573ED94F5E4F}" dt="2024-04-11T16:22:18.239" v="1124" actId="478"/>
          <ac:picMkLst>
            <pc:docMk/>
            <pc:sldMk cId="2920488747" sldId="306"/>
            <ac:picMk id="28" creationId="{4639D804-FEC8-BC8B-F109-38C781989D95}"/>
          </ac:picMkLst>
        </pc:picChg>
        <pc:picChg chg="del">
          <ac:chgData name="Alex Boardman" userId="3c4038fad9741b6e" providerId="LiveId" clId="{F345EEA1-D5F9-49BF-B089-573ED94F5E4F}" dt="2024-04-11T16:22:32.307" v="1133" actId="478"/>
          <ac:picMkLst>
            <pc:docMk/>
            <pc:sldMk cId="2920488747" sldId="306"/>
            <ac:picMk id="34" creationId="{B83BB3EC-CA35-90C4-AB0D-8B4E3520754F}"/>
          </ac:picMkLst>
        </pc:picChg>
        <pc:cxnChg chg="del">
          <ac:chgData name="Alex Boardman" userId="3c4038fad9741b6e" providerId="LiveId" clId="{F345EEA1-D5F9-49BF-B089-573ED94F5E4F}" dt="2024-04-11T16:22:30.798" v="1132" actId="478"/>
          <ac:cxnSpMkLst>
            <pc:docMk/>
            <pc:sldMk cId="2920488747" sldId="306"/>
            <ac:cxnSpMk id="17" creationId="{CB486F43-63CB-6AED-9929-2B5A9951753C}"/>
          </ac:cxnSpMkLst>
        </pc:cxnChg>
        <pc:cxnChg chg="add mod">
          <ac:chgData name="Alex Boardman" userId="3c4038fad9741b6e" providerId="LiveId" clId="{F345EEA1-D5F9-49BF-B089-573ED94F5E4F}" dt="2024-04-11T16:38:19.763" v="1360" actId="1582"/>
          <ac:cxnSpMkLst>
            <pc:docMk/>
            <pc:sldMk cId="2920488747" sldId="306"/>
            <ac:cxnSpMk id="25" creationId="{951CEFDD-7891-EB7F-B279-E0EC91A11CA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40B67-72A9-4989-8D2F-87E1CAA31609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768A6-D54E-4011-A9BF-B6F3DB7CC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/>
              <a:t>Classification problem – predicting race winners</a:t>
            </a:r>
          </a:p>
          <a:p>
            <a:pPr marL="228600" indent="-228600">
              <a:buAutoNum type="arabicParenR"/>
            </a:pPr>
            <a:endParaRPr lang="en-GB"/>
          </a:p>
          <a:p>
            <a:pPr marL="228600" indent="-228600">
              <a:buAutoNum type="arabicParenR"/>
            </a:pPr>
            <a:r>
              <a:rPr lang="en-GB"/>
              <a:t>This is a binary problem – win or don’t win</a:t>
            </a:r>
          </a:p>
          <a:p>
            <a:pPr marL="228600" indent="-228600">
              <a:buAutoNum type="arabicParenR"/>
            </a:pPr>
            <a:endParaRPr lang="en-GB"/>
          </a:p>
          <a:p>
            <a:pPr marL="228600" indent="-228600">
              <a:buAutoNum type="arabicParenR"/>
            </a:pPr>
            <a:r>
              <a:rPr lang="en-GB"/>
              <a:t>In sprint 2, the plan was to use 3 types of models to get some modelling done for the project and get some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44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64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>
                <a:effectLst/>
                <a:highlight>
                  <a:srgbClr val="FFFFFF"/>
                </a:highlight>
                <a:latin typeface="Söhne"/>
              </a:rPr>
              <a:t>"Home Screen: Welcome Message: A brief intro about the app's purpose, leveraging F1 </a:t>
            </a:r>
            <a:r>
              <a:rPr lang="en-GB" b="0" i="0" err="1">
                <a:effectLst/>
                <a:highlight>
                  <a:srgbClr val="FFFFFF"/>
                </a:highlight>
                <a:latin typeface="Söhne"/>
              </a:rPr>
              <a:t>colors</a:t>
            </a:r>
            <a:r>
              <a:rPr lang="en-GB" b="0" i="0">
                <a:effectLst/>
                <a:highlight>
                  <a:srgbClr val="FFFFFF"/>
                </a:highlight>
                <a:latin typeface="Söhne"/>
              </a:rPr>
              <a:t> and imagery for brand alignment. Latest Predictions: A dynamic section showcasing the AI's latest predictions for the upcoming race, summarizing key insights from Veronica's project. User Prediction Input: A section where users can input their own predictions, with autocomplete suggestions for driver names."</a:t>
            </a:r>
          </a:p>
          <a:p>
            <a:br>
              <a:rPr lang="en-GB" b="0" i="0">
                <a:effectLst/>
                <a:highlight>
                  <a:srgbClr val="AB68FF"/>
                </a:highlight>
                <a:latin typeface="Söhne"/>
              </a:rPr>
            </a:br>
            <a:r>
              <a:rPr lang="en-GB" b="0" i="0">
                <a:effectLst/>
                <a:highlight>
                  <a:srgbClr val="AB68FF"/>
                </a:highlight>
                <a:latin typeface="Söhne"/>
              </a:rPr>
              <a:t>See next slide as well for some information about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90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>
                <a:effectLst/>
                <a:highlight>
                  <a:srgbClr val="FFFFFF"/>
                </a:highlight>
                <a:latin typeface="Söhne"/>
              </a:rPr>
              <a:t>"Home Screen: Welcome Message: A brief intro about the app's purpose, leveraging F1 </a:t>
            </a:r>
            <a:r>
              <a:rPr lang="en-GB" b="0" i="0" err="1">
                <a:effectLst/>
                <a:highlight>
                  <a:srgbClr val="FFFFFF"/>
                </a:highlight>
                <a:latin typeface="Söhne"/>
              </a:rPr>
              <a:t>colors</a:t>
            </a:r>
            <a:r>
              <a:rPr lang="en-GB" b="0" i="0">
                <a:effectLst/>
                <a:highlight>
                  <a:srgbClr val="FFFFFF"/>
                </a:highlight>
                <a:latin typeface="Söhne"/>
              </a:rPr>
              <a:t> and imagery for brand alignment. Latest Predictions: A dynamic section showcasing the AI's latest predictions for the upcoming race, summarizing key insights from Veronica's project. User Prediction Input: A section where users can input their own predictions, with autocomplete suggestions for driver names."</a:t>
            </a:r>
          </a:p>
          <a:p>
            <a:br>
              <a:rPr lang="en-GB" b="0" i="0">
                <a:effectLst/>
                <a:highlight>
                  <a:srgbClr val="AB68FF"/>
                </a:highlight>
                <a:latin typeface="Söhne"/>
              </a:rPr>
            </a:b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383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Statistics &amp; Insights: Performance Overviews: Interactive charts and graphs summarizing past race outcomes, popular circuits, and the importance of pole position, drawn from the data analysis part of the project. </a:t>
            </a:r>
          </a:p>
          <a:p>
            <a:endParaRPr lang="en-GB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Driver &amp; Constructor Standings: Current season standings with an option to explore historical data, emphasizing the model's input factors like team performance and driver statistics.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941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Betting Section: Race Winner Bet: Users can select a race, choose a driver, and enter the amount they wish to bet. </a:t>
            </a:r>
          </a:p>
          <a:p>
            <a:endParaRPr lang="en-GB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Odds Comparison: Display the model's odds against bookmakers, showing potential returns on bets to engage users further.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3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"Integrations: 1) Live Updates: Incorporate a live race update feature, providing users with real-time information on race days. </a:t>
            </a:r>
          </a:p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2) Social Sharing: Enable users to share their predictions and results on social media directly from the app, fostering a community of F1 enthusiasts. </a:t>
            </a:r>
          </a:p>
          <a:p>
            <a: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3) Leaderboard - there should be a leaderboard for who is doing the best in predictions out of your friends.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503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Showcases how the 'Logistic Regression Tuned' model outperforms others in both model accuracy and Class 1 F1 Score It's visually distinct with bright blue and orange bars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Important to note that a naïve model would be to always guess “non-win” and you will be right 95% of the time, but you wouldn’t be able to predict a winner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Logistic Regression Model had 95% accuracy, but (recall of 32% and Precision of 64%) for predicting winners, so at least we are picking winners.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39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During Sprint 3, we refined our dataset, focusing on features that could predict race outcomes before they happen.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Constructor ID, was label encoded and this moved to one hot encoding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 Age, years in F1, </a:t>
            </a:r>
            <a:r>
              <a:rPr lang="en-GB" sz="1200" b="0" i="0">
                <a:solidFill>
                  <a:srgbClr val="0D0D0D"/>
                </a:solidFill>
                <a:effectLst/>
                <a:latin typeface="Söhne"/>
              </a:rPr>
              <a:t>Years with team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We addressed missing values, non-useful columns and eliminated duplicates, which not only cleans the data but also helps to prevent model biases that could distort the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5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Best performing model was Random Forest – with an Class 1 F1 score or 51 and 95%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609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After Cumulative Points – we have two other great things that came out of Italy and Germany, besides Benedetto and Annika. Ferrari and Mercedes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F1 World Champion – this is a highly predictive factor for race outcomes, due to proven skill, experience and potentially access to superior resources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Number of years spent in F1 is another factor to signify a driver’s experience and adaptability to different tracks, conditions and scenarios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Duration with a team helps has familiarity with team’s culture, car performance, and strategic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239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Driver errors and car issues – if something goes wrong with the car or you crash, this will have a big impact on whether you can win or not</a:t>
            </a:r>
          </a:p>
          <a:p>
            <a:r>
              <a:rPr lang="en-GB"/>
              <a:t>- </a:t>
            </a:r>
            <a:r>
              <a:rPr lang="en-GB" b="1"/>
              <a:t>We don’t have this before a race, so a next step will be around how we can use ML to predict these things (as a microservice)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284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The charts compares the performance of different predictive models based on their accuracy and precision in classifying F1 race outcomes.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 The Random Forest SMOTE model stands out as the best so far, with a balance between model accuracy (95%) and class 1 F1 score (0.49), indicating a strong performance in both classes of predictions.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The benchmark mentioned suggests that simply predicting that a race will not be won (likely referring to a specific driver or team) would result in a 95% accuracy rate. This highlights the imbalance in the dataset, where a naïve model with a one-sided prediction could appear deceptively effective. 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The SMOTE technique, which stands for Synthetic Minority Over-sampling Technique, has been applied to Logistic Regression and Decision Tree models as well, but the Random Forest with SMOTE yields better performance metrics, specifically in Class 1 precision and F1 score, demonstrating its effectiveness in handling class imbalance for this specific prediction task.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1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43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Feature Engineering : </a:t>
            </a:r>
            <a:r>
              <a:rPr lang="en-GB" b="0" i="0">
                <a:solidFill>
                  <a:srgbClr val="1D1C1D"/>
                </a:solidFill>
                <a:effectLst/>
                <a:latin typeface="Slack-Lato"/>
              </a:rPr>
              <a:t>type of circuit (street vs racetrack) or the age of the driver at the time of the race</a:t>
            </a: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Other methods for class imbalance : SMOTE + TOMEK and SMOTE + ENN (they might be other avenues I decide to go down)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Other models : XG Boost and NN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Profit and Lost : Would the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0D0D0D"/>
                </a:solidFill>
                <a:effectLst/>
                <a:latin typeface="Söhne"/>
              </a:rPr>
              <a:t>Feature engineering was a major step in this phase. We created new variables to encapsulate the cumulative performance across the season, both for constructors and drivers, which are significant predictors of race-winning likelihood.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14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7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482-2AB7-D648-43F1-CA2CE4095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0C5A6-2ACC-4D40-8041-40C0D3E19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AD1B-2FEA-BBCA-7CE3-6A73D849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81BB-9E81-E011-234B-A31849A8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013E-96DF-7AFD-64DD-07A373B4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DBE-AFEE-BCFC-3456-2AF5C6E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70F7A-73E6-8620-FF85-049D543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9EBA-039D-4E35-75F0-6172A5A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ADA4-2913-B2C6-E52F-784F7FDA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8757-9CF8-8DA5-0024-B3BC4E52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3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A444B-FF16-515D-5BC2-FF6FB85D8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7E66-45B7-23A2-B1E8-85412DB07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7DE2-84EE-18C3-DD28-0413F43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60B8-3F8B-5F2F-0988-575F40AE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FA5C-E07C-3CC1-CA83-23390B28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882-1898-8D68-A6CE-4C978FC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FB0-24DE-7983-5964-CACA1852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F9D9A-B294-FC53-12B4-751A49FF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0FAD-C2C6-230A-B6B3-EC720F01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F5E6-B58C-51EB-F98E-446354FF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2444-9E21-9EF8-B9EC-64836FA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4DE2-E816-74B1-152A-3DA3F054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D207-5FAA-7063-0650-21112F46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1BF9-A3F1-189C-2C4F-200C899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8C52-F1E5-E774-EEC9-B71A1D29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B32-3625-DC88-7217-0F415B6D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2435-2222-1429-58C8-7892D94D9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6A0DF-76AC-D500-D482-A86FFD98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57764-EA4A-4997-8786-EE7A4986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CB4F-2F03-8368-3F5B-A10ECEB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01B-BB9C-18AF-3683-DC7FD302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DA0A-181B-0A21-6291-061F34C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9C1E-421B-656E-017D-72B6B965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1FE9A-CA4D-C577-42E5-F4276AB7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67F8-20FA-674C-980A-F045696EC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8E7EE-0B55-D905-2180-B0D05ADAC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A3896-1849-3D76-E0CE-AF542730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24A28-7179-46B6-E0E7-0353B58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8556-B688-1CA6-4ACA-D15FD46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551-EC21-1641-9F0B-D8DE073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EB59-C4A4-E73B-C783-DAD6D95C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D3F1C-9161-B90D-1F83-8E5D17F3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DC0B-E531-BEC2-06AA-B91B6DF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8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9314-77ED-73D8-84F1-0008B4E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EEDCF-7B54-C4FD-4FA6-78B58416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ABAA-7574-9085-11FE-5B8EB28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D91-5740-D10D-967F-FFA0559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E000-52F5-BF03-0AF8-9E2E3B06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2AD5-248A-1BF6-3DDE-AD45BDD7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23A10-2FA8-52C2-BCB2-BE25BCB0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6EEC6-EDA7-C9B4-048C-03BD3A81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CE981-2998-5FEC-E44E-4E1E98A0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E4F-FD47-7375-F780-49D79F51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7F8EC-4302-692B-13D4-5E05D3825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FFAE1-5AE2-7F28-FD47-A8520083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4346-A402-0E12-F036-4F549632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CBE35-AFB9-CF1A-A4BC-FC13F36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6D967-284B-E33E-4F7D-BD8A7013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F246-7566-FF76-3550-2C853B80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B239-561F-206F-641C-F0C35564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E936-7916-8CC3-CBDF-6406C604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7A49-84D9-4D15-A1C0-9FE19D01F206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2398-4AB5-09F4-B672-7D5D477A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B9B9-6D6D-7254-37CF-35C352E3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7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6.gif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7.svg"/><Relationship Id="rId10" Type="http://schemas.openxmlformats.org/officeDocument/2006/relationships/image" Target="../media/image24.jpe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1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12" Type="http://schemas.openxmlformats.org/officeDocument/2006/relationships/image" Target="../media/image32.jpe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1.jpeg"/><Relationship Id="rId5" Type="http://schemas.openxmlformats.org/officeDocument/2006/relationships/image" Target="../media/image7.sv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6.pn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7.svg"/><Relationship Id="rId9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E9B7B-0456-919C-2514-5093DA9E5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40" r="-1" b="6638"/>
          <a:stretch/>
        </p:blipFill>
        <p:spPr>
          <a:xfrm>
            <a:off x="4195865" y="-10071"/>
            <a:ext cx="7901027" cy="68518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B7E1EC-C264-831F-058B-851709292D9D}"/>
              </a:ext>
            </a:extLst>
          </p:cNvPr>
          <p:cNvSpPr txBox="1">
            <a:spLocks/>
          </p:cNvSpPr>
          <p:nvPr/>
        </p:nvSpPr>
        <p:spPr>
          <a:xfrm>
            <a:off x="95108" y="709708"/>
            <a:ext cx="42332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6600" b="1">
                <a:solidFill>
                  <a:schemeClr val="bg1"/>
                </a:solidFill>
              </a:rPr>
              <a:t>F1 Grand Prix Race Win Predictor – Sprint 3</a:t>
            </a:r>
          </a:p>
        </p:txBody>
      </p:sp>
    </p:spTree>
    <p:extLst>
      <p:ext uri="{BB962C8B-B14F-4D97-AF65-F5344CB8AC3E}">
        <p14:creationId xmlns:p14="http://schemas.microsoft.com/office/powerpoint/2010/main" val="2875030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5B766A92-33DF-FF02-3A28-165A51713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67" y="7958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2D6D0426-611E-1229-5B8F-AC900B462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ace car jacket&#10;&#10;Description automatically generated">
            <a:extLst>
              <a:ext uri="{FF2B5EF4-FFF2-40B4-BE49-F238E27FC236}">
                <a16:creationId xmlns:a16="http://schemas.microsoft.com/office/drawing/2014/main" id="{38C5CD41-4E62-E8B1-59CE-3A631A71F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533525"/>
            <a:ext cx="4743450" cy="3790950"/>
          </a:xfrm>
          <a:prstGeom prst="rect">
            <a:avLst/>
          </a:prstGeom>
        </p:spPr>
      </p:pic>
      <p:pic>
        <p:nvPicPr>
          <p:cNvPr id="6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79AE4B02-D91E-E45D-5FF7-A6EBF088A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6" end="2100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0CB02-875B-D904-4318-F29E80CB2D92}"/>
              </a:ext>
            </a:extLst>
          </p:cNvPr>
          <p:cNvSpPr/>
          <p:nvPr/>
        </p:nvSpPr>
        <p:spPr>
          <a:xfrm>
            <a:off x="-794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/>
              <a:t>Thanks for your time</a:t>
            </a:r>
          </a:p>
        </p:txBody>
      </p:sp>
      <p:pic>
        <p:nvPicPr>
          <p:cNvPr id="28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60F53F63-9F33-6E4D-62E1-9FC116C695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Product Design Idea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306" y="5933462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E8E8C-7BD7-7EC4-B845-2B60BC6D1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445" y="279248"/>
            <a:ext cx="5777730" cy="57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two phones with a screen showing a race car&#10;&#10;Description automatically generated">
            <a:extLst>
              <a:ext uri="{FF2B5EF4-FFF2-40B4-BE49-F238E27FC236}">
                <a16:creationId xmlns:a16="http://schemas.microsoft.com/office/drawing/2014/main" id="{73106C76-445F-571F-624F-DAAA5BF4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12" y="643466"/>
            <a:ext cx="5566833" cy="55668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4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D5DFE-414B-4EBA-E6E1-E64511759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6" r="2" b="14503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3762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cell phone with red and black graphics&#10;&#10;Description automatically generated">
            <a:extLst>
              <a:ext uri="{FF2B5EF4-FFF2-40B4-BE49-F238E27FC236}">
                <a16:creationId xmlns:a16="http://schemas.microsoft.com/office/drawing/2014/main" id="{1E680416-98E3-6CB1-C88B-1112B47FF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34" b="209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5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0B118B-54D5-5607-789A-AF59D14D2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6" b="173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ell phone with a pen and a screen&#10;&#10;Description automatically generated">
            <a:extLst>
              <a:ext uri="{FF2B5EF4-FFF2-40B4-BE49-F238E27FC236}">
                <a16:creationId xmlns:a16="http://schemas.microsoft.com/office/drawing/2014/main" id="{2B8F30D0-E571-A147-C5F1-8F3961A1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61" r="2" b="2908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548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84" y="1704779"/>
            <a:ext cx="3052293" cy="10419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4000" b="1" i="0">
                <a:solidFill>
                  <a:srgbClr val="FFFFFF"/>
                </a:solidFill>
                <a:effectLst/>
              </a:rPr>
              <a:t>What Model performed the best?</a:t>
            </a:r>
            <a:endParaRPr lang="en-US" sz="4000" b="1">
              <a:solidFill>
                <a:srgbClr val="FFFFFF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9A8AD6-2E85-93FF-331A-4C87ECC7F111}"/>
              </a:ext>
            </a:extLst>
          </p:cNvPr>
          <p:cNvCxnSpPr>
            <a:cxnSpLocks/>
          </p:cNvCxnSpPr>
          <p:nvPr/>
        </p:nvCxnSpPr>
        <p:spPr>
          <a:xfrm>
            <a:off x="512079" y="64945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Race Car with solid fill">
            <a:extLst>
              <a:ext uri="{FF2B5EF4-FFF2-40B4-BE49-F238E27FC236}">
                <a16:creationId xmlns:a16="http://schemas.microsoft.com/office/drawing/2014/main" id="{082CACE4-0C3D-8A64-A628-4A87ACF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1948" y="5921660"/>
            <a:ext cx="914400" cy="914400"/>
          </a:xfrm>
          <a:prstGeom prst="rect">
            <a:avLst/>
          </a:prstGeom>
        </p:spPr>
      </p:pic>
      <p:pic>
        <p:nvPicPr>
          <p:cNvPr id="19" name="Picture 1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4C0955D-C6FB-876B-5B15-D478DECAE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62" y="1019406"/>
            <a:ext cx="8170822" cy="49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54" y="2365787"/>
            <a:ext cx="3292478" cy="1782695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Reintroduction to the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1031-D212-44F2-3A3B-966EFBFF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571" y="666114"/>
            <a:ext cx="7733849" cy="7778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000" b="1" i="0">
                <a:solidFill>
                  <a:srgbClr val="0D0D0D"/>
                </a:solidFill>
                <a:effectLst/>
                <a:latin typeface="Söhne"/>
              </a:rPr>
              <a:t>Predicting F1 winner</a:t>
            </a: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: can we make </a:t>
            </a:r>
            <a:r>
              <a:rPr lang="en-GB" sz="3000" b="1" i="0">
                <a:solidFill>
                  <a:srgbClr val="0D0D0D"/>
                </a:solidFill>
                <a:effectLst/>
                <a:latin typeface="Söhne"/>
              </a:rPr>
              <a:t>£ </a:t>
            </a: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?</a:t>
            </a:r>
            <a:endParaRPr lang="en-GB" sz="300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4365F725-D7C4-A2FC-5E1E-A85BA1B8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84" y="666114"/>
            <a:ext cx="777837" cy="777837"/>
          </a:xfrm>
          <a:prstGeom prst="rect">
            <a:avLst/>
          </a:prstGeom>
        </p:spPr>
      </p:pic>
      <p:pic>
        <p:nvPicPr>
          <p:cNvPr id="15" name="Graphic 14" descr="Test tubes with solid fill">
            <a:extLst>
              <a:ext uri="{FF2B5EF4-FFF2-40B4-BE49-F238E27FC236}">
                <a16:creationId xmlns:a16="http://schemas.microsoft.com/office/drawing/2014/main" id="{2AFC3450-43F3-F170-9271-9F6CD28E6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4056" y="3974352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0C84CC-CD5C-318D-8494-ABAD20D2DACF}"/>
              </a:ext>
            </a:extLst>
          </p:cNvPr>
          <p:cNvSpPr txBox="1"/>
          <p:nvPr/>
        </p:nvSpPr>
        <p:spPr>
          <a:xfrm>
            <a:off x="5539776" y="2413474"/>
            <a:ext cx="66092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What makes a winner?</a:t>
            </a:r>
            <a:endParaRPr lang="en-GB" sz="3200" b="0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4B5FA5-DB3E-AADD-59ED-32D0B62290A6}"/>
              </a:ext>
            </a:extLst>
          </p:cNvPr>
          <p:cNvSpPr txBox="1"/>
          <p:nvPr/>
        </p:nvSpPr>
        <p:spPr>
          <a:xfrm>
            <a:off x="5591571" y="3919256"/>
            <a:ext cx="660922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000" b="1">
                <a:solidFill>
                  <a:srgbClr val="0D0D0D"/>
                </a:solidFill>
                <a:latin typeface="Söhne"/>
              </a:rPr>
              <a:t>Models for Sprint 3</a:t>
            </a:r>
          </a:p>
          <a:p>
            <a:pPr marL="914400" lvl="1" indent="-457200">
              <a:buFontTx/>
              <a:buChar char="-"/>
            </a:pP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Logistic Regression</a:t>
            </a:r>
          </a:p>
          <a:p>
            <a:pPr marL="914400" lvl="1" indent="-457200">
              <a:buFontTx/>
              <a:buChar char="-"/>
            </a:pPr>
            <a:r>
              <a:rPr lang="en-GB" sz="3000">
                <a:solidFill>
                  <a:srgbClr val="0D0D0D"/>
                </a:solidFill>
                <a:latin typeface="Söhne"/>
              </a:rPr>
              <a:t>Decision Tree</a:t>
            </a:r>
          </a:p>
          <a:p>
            <a:pPr marL="914400" lvl="1" indent="-457200">
              <a:buFontTx/>
              <a:buChar char="-"/>
            </a:pP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Random Forest</a:t>
            </a:r>
          </a:p>
          <a:p>
            <a:pPr marL="914400" lvl="1" indent="-457200">
              <a:buFontTx/>
              <a:buChar char="-"/>
            </a:pPr>
            <a:r>
              <a:rPr lang="en-GB" sz="3000" b="0" i="0">
                <a:solidFill>
                  <a:srgbClr val="0D0D0D"/>
                </a:solidFill>
                <a:effectLst/>
                <a:latin typeface="Söhne"/>
              </a:rPr>
              <a:t>XG Boost </a:t>
            </a:r>
            <a:endParaRPr lang="en-GB" sz="30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CA6467-ECB6-3BC9-8BFA-09166E850A9B}"/>
              </a:ext>
            </a:extLst>
          </p:cNvPr>
          <p:cNvCxnSpPr>
            <a:cxnSpLocks/>
          </p:cNvCxnSpPr>
          <p:nvPr/>
        </p:nvCxnSpPr>
        <p:spPr>
          <a:xfrm>
            <a:off x="512079" y="6857995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Race Car with solid fill">
            <a:extLst>
              <a:ext uri="{FF2B5EF4-FFF2-40B4-BE49-F238E27FC236}">
                <a16:creationId xmlns:a16="http://schemas.microsoft.com/office/drawing/2014/main" id="{D5E1D34A-76ED-DFA6-0EA9-31A482F43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254" y="6252877"/>
            <a:ext cx="914400" cy="914400"/>
          </a:xfrm>
          <a:prstGeom prst="rect">
            <a:avLst/>
          </a:prstGeom>
        </p:spPr>
      </p:pic>
      <p:pic>
        <p:nvPicPr>
          <p:cNvPr id="6" name="Graphic 5" descr="Podium with solid fill">
            <a:extLst>
              <a:ext uri="{FF2B5EF4-FFF2-40B4-BE49-F238E27FC236}">
                <a16:creationId xmlns:a16="http://schemas.microsoft.com/office/drawing/2014/main" id="{5FA3ABC6-BD9E-7AF2-C600-501D8ACF6D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84056" y="22519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562644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Data Overview and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8120-B41E-4ABF-D037-38050AEFC92E}"/>
              </a:ext>
            </a:extLst>
          </p:cNvPr>
          <p:cNvSpPr txBox="1"/>
          <p:nvPr/>
        </p:nvSpPr>
        <p:spPr>
          <a:xfrm>
            <a:off x="5651050" y="575984"/>
            <a:ext cx="6168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Dataset V3: </a:t>
            </a:r>
            <a:r>
              <a:rPr lang="en-GB" sz="3200">
                <a:solidFill>
                  <a:srgbClr val="0D0D0D"/>
                </a:solidFill>
                <a:latin typeface="Söhne"/>
              </a:rPr>
              <a:t>more feature engineering</a:t>
            </a:r>
            <a:endParaRPr lang="en-GB" sz="3000"/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934C2B84-21E0-A468-D615-E6CABE8E6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854" y="657393"/>
            <a:ext cx="914400" cy="914400"/>
          </a:xfrm>
          <a:prstGeom prst="rect">
            <a:avLst/>
          </a:prstGeom>
        </p:spPr>
      </p:pic>
      <p:pic>
        <p:nvPicPr>
          <p:cNvPr id="11" name="Graphic 10" descr="Programmer male with solid fill">
            <a:extLst>
              <a:ext uri="{FF2B5EF4-FFF2-40B4-BE49-F238E27FC236}">
                <a16:creationId xmlns:a16="http://schemas.microsoft.com/office/drawing/2014/main" id="{D0E05F71-2C18-9C5F-C3B1-16954B573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7854" y="325310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8B6E03-9675-6D49-68E5-E75558F367B8}"/>
              </a:ext>
            </a:extLst>
          </p:cNvPr>
          <p:cNvSpPr txBox="1"/>
          <p:nvPr/>
        </p:nvSpPr>
        <p:spPr>
          <a:xfrm>
            <a:off x="5647420" y="2024035"/>
            <a:ext cx="617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Encoding Changes: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e.g. </a:t>
            </a:r>
            <a:r>
              <a:rPr lang="en-GB" sz="3200" b="0" i="0" err="1">
                <a:solidFill>
                  <a:srgbClr val="0D0D0D"/>
                </a:solidFill>
                <a:effectLst/>
                <a:latin typeface="Söhne"/>
              </a:rPr>
              <a:t>constructorId</a:t>
            </a:r>
            <a:endParaRPr lang="en-GB" sz="3200" b="0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26D12-C1C1-B389-8EEF-F71E3696B138}"/>
              </a:ext>
            </a:extLst>
          </p:cNvPr>
          <p:cNvSpPr txBox="1"/>
          <p:nvPr/>
        </p:nvSpPr>
        <p:spPr>
          <a:xfrm>
            <a:off x="5668353" y="3565787"/>
            <a:ext cx="6642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New Features: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 e.g. age, years in F1</a:t>
            </a:r>
            <a:endParaRPr lang="en-GB" sz="3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B7E08-AA99-7947-FCA9-3C5D6FAF8CC3}"/>
              </a:ext>
            </a:extLst>
          </p:cNvPr>
          <p:cNvSpPr txBox="1"/>
          <p:nvPr/>
        </p:nvSpPr>
        <p:spPr>
          <a:xfrm>
            <a:off x="5647420" y="4784472"/>
            <a:ext cx="6642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2024 dataset: </a:t>
            </a:r>
            <a:r>
              <a:rPr lang="en-GB" sz="3200" b="0" i="0">
                <a:solidFill>
                  <a:srgbClr val="0D0D0D"/>
                </a:solidFill>
                <a:effectLst/>
                <a:latin typeface="Söhne"/>
              </a:rPr>
              <a:t>created for testing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831913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5562" y="6226795"/>
            <a:ext cx="914400" cy="914400"/>
          </a:xfrm>
          <a:prstGeom prst="rect">
            <a:avLst/>
          </a:prstGeom>
        </p:spPr>
      </p:pic>
      <p:pic>
        <p:nvPicPr>
          <p:cNvPr id="9" name="Graphic 8" descr="Binary with solid fill">
            <a:extLst>
              <a:ext uri="{FF2B5EF4-FFF2-40B4-BE49-F238E27FC236}">
                <a16:creationId xmlns:a16="http://schemas.microsoft.com/office/drawing/2014/main" id="{7E610371-2B71-BA09-5612-93A6458422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7854" y="2057436"/>
            <a:ext cx="914400" cy="914400"/>
          </a:xfrm>
          <a:prstGeom prst="rect">
            <a:avLst/>
          </a:prstGeom>
        </p:spPr>
      </p:pic>
      <p:pic>
        <p:nvPicPr>
          <p:cNvPr id="4" name="Graphic 3" descr="Telescope with solid fill">
            <a:extLst>
              <a:ext uri="{FF2B5EF4-FFF2-40B4-BE49-F238E27FC236}">
                <a16:creationId xmlns:a16="http://schemas.microsoft.com/office/drawing/2014/main" id="{A63C4BB0-8A65-EC93-41FF-F6F5BAD88E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7854" y="48658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2" grpId="0"/>
      <p:bldP spid="2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F8044-B232-317B-1F3D-55A7081CBBDD}"/>
              </a:ext>
            </a:extLst>
          </p:cNvPr>
          <p:cNvSpPr/>
          <p:nvPr/>
        </p:nvSpPr>
        <p:spPr>
          <a:xfrm>
            <a:off x="0" y="1159961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FDD3A-5CD3-1F09-1290-4B5896F0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" y="5896"/>
            <a:ext cx="109792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Random Forest SMOTE Performed best</a:t>
            </a:r>
            <a:endParaRPr lang="en-US" sz="4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CD4BA-1CAD-8D59-305D-2852794EE2E2}"/>
              </a:ext>
            </a:extLst>
          </p:cNvPr>
          <p:cNvSpPr/>
          <p:nvPr/>
        </p:nvSpPr>
        <p:spPr>
          <a:xfrm>
            <a:off x="-5" y="919869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Race Car with solid fill">
            <a:extLst>
              <a:ext uri="{FF2B5EF4-FFF2-40B4-BE49-F238E27FC236}">
                <a16:creationId xmlns:a16="http://schemas.microsoft.com/office/drawing/2014/main" id="{F6DD3311-0858-0C33-57EA-5E6DC82C7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0028" y="6253256"/>
            <a:ext cx="914400" cy="914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A6E721-B4C5-A4DB-CA96-9502B4BFD429}"/>
              </a:ext>
            </a:extLst>
          </p:cNvPr>
          <p:cNvCxnSpPr>
            <a:cxnSpLocks/>
          </p:cNvCxnSpPr>
          <p:nvPr/>
        </p:nvCxnSpPr>
        <p:spPr>
          <a:xfrm>
            <a:off x="536186" y="68374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graph of a bar chart">
            <a:extLst>
              <a:ext uri="{FF2B5EF4-FFF2-40B4-BE49-F238E27FC236}">
                <a16:creationId xmlns:a16="http://schemas.microsoft.com/office/drawing/2014/main" id="{4639D804-FEC8-BC8B-F109-38C781989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985270"/>
            <a:ext cx="11917680" cy="59588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86AFF9-E6B5-2F22-2DAC-B68F934256F3}"/>
              </a:ext>
            </a:extLst>
          </p:cNvPr>
          <p:cNvSpPr/>
          <p:nvPr/>
        </p:nvSpPr>
        <p:spPr>
          <a:xfrm>
            <a:off x="5994400" y="1320800"/>
            <a:ext cx="4226560" cy="3688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486F43-63CB-6AED-9929-2B5A9951753C}"/>
              </a:ext>
            </a:extLst>
          </p:cNvPr>
          <p:cNvCxnSpPr/>
          <p:nvPr/>
        </p:nvCxnSpPr>
        <p:spPr>
          <a:xfrm>
            <a:off x="10220960" y="5008880"/>
            <a:ext cx="386080" cy="449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AB2E0D-CD77-093C-95C3-B91A637D5928}"/>
              </a:ext>
            </a:extLst>
          </p:cNvPr>
          <p:cNvSpPr txBox="1"/>
          <p:nvPr/>
        </p:nvSpPr>
        <p:spPr>
          <a:xfrm>
            <a:off x="10220960" y="5433204"/>
            <a:ext cx="1727200" cy="1323439"/>
          </a:xfrm>
          <a:prstGeom prst="rect">
            <a:avLst/>
          </a:prstGeom>
          <a:solidFill>
            <a:srgbClr val="FFFF00"/>
          </a:solidFill>
          <a:ln>
            <a:solidFill>
              <a:srgbClr val="222E49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/>
              <a:t>SMOTE Group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D8F4E7-D9D7-C2A4-B61D-A337F31BECAB}"/>
              </a:ext>
            </a:extLst>
          </p:cNvPr>
          <p:cNvSpPr/>
          <p:nvPr/>
        </p:nvSpPr>
        <p:spPr>
          <a:xfrm>
            <a:off x="7905764" y="1315596"/>
            <a:ext cx="1096852" cy="3688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10C8238-EEC5-A1A9-8FE7-76C3C7ABF576}"/>
              </a:ext>
            </a:extLst>
          </p:cNvPr>
          <p:cNvSpPr txBox="1">
            <a:spLocks/>
          </p:cNvSpPr>
          <p:nvPr/>
        </p:nvSpPr>
        <p:spPr>
          <a:xfrm>
            <a:off x="44166" y="42769"/>
            <a:ext cx="109792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>
                <a:solidFill>
                  <a:srgbClr val="FFFFFF"/>
                </a:solidFill>
              </a:rPr>
              <a:t>Sprint 3 Models</a:t>
            </a:r>
            <a:endParaRPr lang="en-US" sz="4000" b="1">
              <a:solidFill>
                <a:srgbClr val="FFFFFF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30E757-6904-90B1-74BE-EB1005E348F4}"/>
              </a:ext>
            </a:extLst>
          </p:cNvPr>
          <p:cNvCxnSpPr>
            <a:cxnSpLocks/>
          </p:cNvCxnSpPr>
          <p:nvPr/>
        </p:nvCxnSpPr>
        <p:spPr>
          <a:xfrm>
            <a:off x="536186" y="68374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Race Car with solid fill">
            <a:extLst>
              <a:ext uri="{FF2B5EF4-FFF2-40B4-BE49-F238E27FC236}">
                <a16:creationId xmlns:a16="http://schemas.microsoft.com/office/drawing/2014/main" id="{B83BB3EC-CA35-90C4-AB0D-8B4E35207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4882" y="6269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8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5" grpId="1" animBg="1"/>
      <p:bldP spid="18" grpId="0" animBg="1"/>
      <p:bldP spid="18" grpId="1" animBg="1"/>
      <p:bldP spid="31" grpId="0" animBg="1"/>
      <p:bldP spid="31" grpId="1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F8044-B232-317B-1F3D-55A7081CBBDD}"/>
              </a:ext>
            </a:extLst>
          </p:cNvPr>
          <p:cNvSpPr/>
          <p:nvPr/>
        </p:nvSpPr>
        <p:spPr>
          <a:xfrm>
            <a:off x="0" y="1159961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244828-DBBE-1107-AFA8-A3BCEBE0378D}"/>
              </a:ext>
            </a:extLst>
          </p:cNvPr>
          <p:cNvSpPr/>
          <p:nvPr/>
        </p:nvSpPr>
        <p:spPr>
          <a:xfrm>
            <a:off x="-5" y="919869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graph with red and blue bars">
            <a:extLst>
              <a:ext uri="{FF2B5EF4-FFF2-40B4-BE49-F238E27FC236}">
                <a16:creationId xmlns:a16="http://schemas.microsoft.com/office/drawing/2014/main" id="{C971C414-487E-CF70-DEFE-DE2C3DED0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4"/>
          <a:stretch/>
        </p:blipFill>
        <p:spPr>
          <a:xfrm>
            <a:off x="61734" y="1159961"/>
            <a:ext cx="8913383" cy="56552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AFDD3A-5CD3-1F09-1290-4B5896F0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4" y="42769"/>
            <a:ext cx="109792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Starting Grid Position is Key To Predicting Winners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A6E721-B4C5-A4DB-CA96-9502B4BFD429}"/>
              </a:ext>
            </a:extLst>
          </p:cNvPr>
          <p:cNvCxnSpPr>
            <a:cxnSpLocks/>
          </p:cNvCxnSpPr>
          <p:nvPr/>
        </p:nvCxnSpPr>
        <p:spPr>
          <a:xfrm>
            <a:off x="536186" y="68374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Race Car with solid fill">
            <a:extLst>
              <a:ext uri="{FF2B5EF4-FFF2-40B4-BE49-F238E27FC236}">
                <a16:creationId xmlns:a16="http://schemas.microsoft.com/office/drawing/2014/main" id="{F6DD3311-0858-0C33-57EA-5E6DC82C7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6522" y="6252003"/>
            <a:ext cx="914400" cy="914400"/>
          </a:xfrm>
          <a:prstGeom prst="rect">
            <a:avLst/>
          </a:prstGeom>
        </p:spPr>
      </p:pic>
      <p:pic>
        <p:nvPicPr>
          <p:cNvPr id="13" name="Picture 12" descr="A yellow shield with a horse on it&#10;&#10;Description automatically generated">
            <a:extLst>
              <a:ext uri="{FF2B5EF4-FFF2-40B4-BE49-F238E27FC236}">
                <a16:creationId xmlns:a16="http://schemas.microsoft.com/office/drawing/2014/main" id="{E206C6DA-F656-9FD9-AE16-9C448E915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607" y="1251276"/>
            <a:ext cx="3914391" cy="2201845"/>
          </a:xfrm>
          <a:prstGeom prst="rect">
            <a:avLst/>
          </a:prstGeom>
        </p:spPr>
      </p:pic>
      <p:pic>
        <p:nvPicPr>
          <p:cNvPr id="19" name="Picture 18" descr="A silver star in a circle&#10;&#10;Description automatically generated">
            <a:extLst>
              <a:ext uri="{FF2B5EF4-FFF2-40B4-BE49-F238E27FC236}">
                <a16:creationId xmlns:a16="http://schemas.microsoft.com/office/drawing/2014/main" id="{E47BE13F-17A7-09AB-B0F3-B20B0CDC8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705" y="3714530"/>
            <a:ext cx="1892194" cy="189219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80F66D-17CA-662E-9E4E-A4E1C76C293A}"/>
              </a:ext>
            </a:extLst>
          </p:cNvPr>
          <p:cNvCxnSpPr>
            <a:cxnSpLocks/>
          </p:cNvCxnSpPr>
          <p:nvPr/>
        </p:nvCxnSpPr>
        <p:spPr>
          <a:xfrm flipH="1">
            <a:off x="4145280" y="2676525"/>
            <a:ext cx="5008245" cy="6661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48F578-2E5B-6CC0-BFEB-7EA169AE5024}"/>
              </a:ext>
            </a:extLst>
          </p:cNvPr>
          <p:cNvCxnSpPr>
            <a:cxnSpLocks/>
          </p:cNvCxnSpPr>
          <p:nvPr/>
        </p:nvCxnSpPr>
        <p:spPr>
          <a:xfrm flipH="1">
            <a:off x="3830320" y="4939124"/>
            <a:ext cx="5187478" cy="7589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F7B24C2-4B64-49EA-DCFB-05C41D6D14DA}"/>
              </a:ext>
            </a:extLst>
          </p:cNvPr>
          <p:cNvSpPr/>
          <p:nvPr/>
        </p:nvSpPr>
        <p:spPr>
          <a:xfrm>
            <a:off x="3302000" y="1254240"/>
            <a:ext cx="4541520" cy="41349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C7B7DD-1E81-CB4D-95FB-242814BDDAC3}"/>
              </a:ext>
            </a:extLst>
          </p:cNvPr>
          <p:cNvSpPr/>
          <p:nvPr/>
        </p:nvSpPr>
        <p:spPr>
          <a:xfrm>
            <a:off x="3300454" y="1254241"/>
            <a:ext cx="4541520" cy="4134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668949-CFE0-F118-F4DC-80381F7C9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601" y="2381079"/>
            <a:ext cx="3700741" cy="219535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BCE5AB-86A9-69D9-6825-3138797D7DF8}"/>
              </a:ext>
            </a:extLst>
          </p:cNvPr>
          <p:cNvCxnSpPr>
            <a:cxnSpLocks/>
          </p:cNvCxnSpPr>
          <p:nvPr/>
        </p:nvCxnSpPr>
        <p:spPr>
          <a:xfrm flipH="1">
            <a:off x="4006522" y="4122471"/>
            <a:ext cx="4107365" cy="633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C7431EB-9136-218B-235D-925A73E7D305}"/>
              </a:ext>
            </a:extLst>
          </p:cNvPr>
          <p:cNvSpPr/>
          <p:nvPr/>
        </p:nvSpPr>
        <p:spPr>
          <a:xfrm>
            <a:off x="3310917" y="4573769"/>
            <a:ext cx="652923" cy="365355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8836D3-4F8F-FA1B-D04A-068DB557ACFF}"/>
              </a:ext>
            </a:extLst>
          </p:cNvPr>
          <p:cNvCxnSpPr>
            <a:cxnSpLocks/>
          </p:cNvCxnSpPr>
          <p:nvPr/>
        </p:nvCxnSpPr>
        <p:spPr>
          <a:xfrm flipH="1" flipV="1">
            <a:off x="7841974" y="1602847"/>
            <a:ext cx="843280" cy="5599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race car on a track&#10;&#10;Description automatically generated">
            <a:extLst>
              <a:ext uri="{FF2B5EF4-FFF2-40B4-BE49-F238E27FC236}">
                <a16:creationId xmlns:a16="http://schemas.microsoft.com/office/drawing/2014/main" id="{A4E6BF38-FE5E-728F-C708-A7C6B6FC0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95" y="2208597"/>
            <a:ext cx="4107365" cy="242087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03AD6839-4144-450D-D4CD-5156815BD1FC}"/>
              </a:ext>
            </a:extLst>
          </p:cNvPr>
          <p:cNvSpPr/>
          <p:nvPr/>
        </p:nvSpPr>
        <p:spPr>
          <a:xfrm>
            <a:off x="7998862" y="4085762"/>
            <a:ext cx="1288291" cy="6808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8693F2-865E-ACB1-E28E-7F6E55E2993E}"/>
              </a:ext>
            </a:extLst>
          </p:cNvPr>
          <p:cNvSpPr/>
          <p:nvPr/>
        </p:nvSpPr>
        <p:spPr>
          <a:xfrm>
            <a:off x="10946484" y="4045113"/>
            <a:ext cx="1288291" cy="6808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8E191D-EB4D-6C6A-B1FD-86684BB5C8BB}"/>
              </a:ext>
            </a:extLst>
          </p:cNvPr>
          <p:cNvSpPr/>
          <p:nvPr/>
        </p:nvSpPr>
        <p:spPr>
          <a:xfrm>
            <a:off x="3300453" y="3159962"/>
            <a:ext cx="802051" cy="365355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9C1F6C-DB18-9534-32F2-E2D86400E4EE}"/>
              </a:ext>
            </a:extLst>
          </p:cNvPr>
          <p:cNvSpPr/>
          <p:nvPr/>
        </p:nvSpPr>
        <p:spPr>
          <a:xfrm>
            <a:off x="3300454" y="5488123"/>
            <a:ext cx="465332" cy="391341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8727E-5965-15D6-BE6F-C9F5BC648379}"/>
              </a:ext>
            </a:extLst>
          </p:cNvPr>
          <p:cNvSpPr/>
          <p:nvPr/>
        </p:nvSpPr>
        <p:spPr>
          <a:xfrm>
            <a:off x="3315519" y="1757196"/>
            <a:ext cx="1745205" cy="365355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932A7B-A052-ABFA-22A4-061661C121E9}"/>
              </a:ext>
            </a:extLst>
          </p:cNvPr>
          <p:cNvSpPr/>
          <p:nvPr/>
        </p:nvSpPr>
        <p:spPr>
          <a:xfrm>
            <a:off x="3310918" y="2225124"/>
            <a:ext cx="1660476" cy="365355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9F43F7-15E9-43F0-E38C-EFDCF589374C}"/>
              </a:ext>
            </a:extLst>
          </p:cNvPr>
          <p:cNvSpPr/>
          <p:nvPr/>
        </p:nvSpPr>
        <p:spPr>
          <a:xfrm>
            <a:off x="3310918" y="2693052"/>
            <a:ext cx="1542694" cy="365355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table of race cars">
            <a:extLst>
              <a:ext uri="{FF2B5EF4-FFF2-40B4-BE49-F238E27FC236}">
                <a16:creationId xmlns:a16="http://schemas.microsoft.com/office/drawing/2014/main" id="{FBB74114-2FE3-288D-B09C-21399A23F4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19" y="2111678"/>
            <a:ext cx="5147563" cy="336993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E261EA-00F5-F16B-06B8-601037D56A11}"/>
              </a:ext>
            </a:extLst>
          </p:cNvPr>
          <p:cNvCxnSpPr>
            <a:cxnSpLocks/>
          </p:cNvCxnSpPr>
          <p:nvPr/>
        </p:nvCxnSpPr>
        <p:spPr>
          <a:xfrm flipH="1" flipV="1">
            <a:off x="5267830" y="2460112"/>
            <a:ext cx="1692212" cy="209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person with white hair and beard sitting in a chair&#10;&#10;Description automatically generated">
            <a:extLst>
              <a:ext uri="{FF2B5EF4-FFF2-40B4-BE49-F238E27FC236}">
                <a16:creationId xmlns:a16="http://schemas.microsoft.com/office/drawing/2014/main" id="{3187B517-B994-72EE-7694-84B2B071D4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73" y="2089479"/>
            <a:ext cx="5304665" cy="298387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11AE05C-2E90-3FEA-0020-0EAA64386430}"/>
              </a:ext>
            </a:extLst>
          </p:cNvPr>
          <p:cNvSpPr/>
          <p:nvPr/>
        </p:nvSpPr>
        <p:spPr>
          <a:xfrm>
            <a:off x="3307271" y="4094800"/>
            <a:ext cx="652923" cy="365355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98987-D092-4364-5568-C5C02D241A7E}"/>
              </a:ext>
            </a:extLst>
          </p:cNvPr>
          <p:cNvSpPr/>
          <p:nvPr/>
        </p:nvSpPr>
        <p:spPr>
          <a:xfrm>
            <a:off x="3302098" y="3637762"/>
            <a:ext cx="762330" cy="365355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E255A3-B0F2-2D76-BA2B-145F2F170B49}"/>
              </a:ext>
            </a:extLst>
          </p:cNvPr>
          <p:cNvCxnSpPr>
            <a:cxnSpLocks/>
          </p:cNvCxnSpPr>
          <p:nvPr/>
        </p:nvCxnSpPr>
        <p:spPr>
          <a:xfrm flipH="1">
            <a:off x="4107110" y="3748567"/>
            <a:ext cx="2740230" cy="377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9BD91606-D977-F991-BE78-2DDF757548E2}"/>
              </a:ext>
            </a:extLst>
          </p:cNvPr>
          <p:cNvSpPr txBox="1">
            <a:spLocks/>
          </p:cNvSpPr>
          <p:nvPr/>
        </p:nvSpPr>
        <p:spPr>
          <a:xfrm>
            <a:off x="43471" y="-4799"/>
            <a:ext cx="109792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FFFFFF"/>
                </a:solidFill>
              </a:rPr>
              <a:t>Other factors that are important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D57338-205F-8C54-28E7-0DC6744462C6}"/>
              </a:ext>
            </a:extLst>
          </p:cNvPr>
          <p:cNvSpPr txBox="1"/>
          <p:nvPr/>
        </p:nvSpPr>
        <p:spPr>
          <a:xfrm>
            <a:off x="-3452" y="-952832"/>
            <a:ext cx="12234775" cy="8956298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GB" sz="5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GB" sz="5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GB" sz="5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GB" sz="5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GB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What did we Learn From the Models?</a:t>
            </a:r>
            <a:endParaRPr lang="en-GB" sz="2800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4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2" grpId="1" animBg="1"/>
      <p:bldP spid="18" grpId="0" animBg="1"/>
      <p:bldP spid="18" grpId="1" animBg="1"/>
      <p:bldP spid="31" grpId="0" animBg="1"/>
      <p:bldP spid="31" grpId="1" animBg="1"/>
      <p:bldP spid="32" grpId="0" animBg="1"/>
      <p:bldP spid="32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5" grpId="0" animBg="1"/>
      <p:bldP spid="45" grpId="1" animBg="1"/>
      <p:bldP spid="46" grpId="0" animBg="1"/>
      <p:bldP spid="46" grpId="1" animBg="1"/>
      <p:bldP spid="49" grpId="0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FDD3A-5CD3-1F09-1290-4B5896F0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" y="-61617"/>
            <a:ext cx="609601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factors influence wins…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893FD5-ADC8-64DA-15B4-0F5AA305EFA5}"/>
              </a:ext>
            </a:extLst>
          </p:cNvPr>
          <p:cNvSpPr/>
          <p:nvPr/>
        </p:nvSpPr>
        <p:spPr>
          <a:xfrm>
            <a:off x="0" y="1159961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213E67-A02D-AAA8-27A4-747A5BF90723}"/>
              </a:ext>
            </a:extLst>
          </p:cNvPr>
          <p:cNvSpPr/>
          <p:nvPr/>
        </p:nvSpPr>
        <p:spPr>
          <a:xfrm>
            <a:off x="-5" y="919869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A6E721-B4C5-A4DB-CA96-9502B4BFD429}"/>
              </a:ext>
            </a:extLst>
          </p:cNvPr>
          <p:cNvCxnSpPr>
            <a:cxnSpLocks/>
          </p:cNvCxnSpPr>
          <p:nvPr/>
        </p:nvCxnSpPr>
        <p:spPr>
          <a:xfrm>
            <a:off x="536186" y="685800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graph of a bar chart">
            <a:extLst>
              <a:ext uri="{FF2B5EF4-FFF2-40B4-BE49-F238E27FC236}">
                <a16:creationId xmlns:a16="http://schemas.microsoft.com/office/drawing/2014/main" id="{C4AC5F64-AAE8-0083-85FA-7ED67051B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9CBE9F-E501-C59A-8009-E913C91D487A}"/>
              </a:ext>
            </a:extLst>
          </p:cNvPr>
          <p:cNvSpPr/>
          <p:nvPr/>
        </p:nvSpPr>
        <p:spPr>
          <a:xfrm>
            <a:off x="6177080" y="836959"/>
            <a:ext cx="6008914" cy="56000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Race Car with solid fill">
            <a:extLst>
              <a:ext uri="{FF2B5EF4-FFF2-40B4-BE49-F238E27FC236}">
                <a16:creationId xmlns:a16="http://schemas.microsoft.com/office/drawing/2014/main" id="{3AB64F32-7421-22D6-474A-0316F9196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7366" y="6245972"/>
            <a:ext cx="914400" cy="914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779D587-A817-59D4-2AE9-3EE66EA4CC48}"/>
              </a:ext>
            </a:extLst>
          </p:cNvPr>
          <p:cNvSpPr txBox="1">
            <a:spLocks/>
          </p:cNvSpPr>
          <p:nvPr/>
        </p:nvSpPr>
        <p:spPr>
          <a:xfrm>
            <a:off x="6081350" y="-68843"/>
            <a:ext cx="578407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FFFFFF"/>
                </a:solidFill>
              </a:rPr>
              <a:t>from 1</a:t>
            </a:r>
            <a:r>
              <a:rPr lang="en-US" sz="4000" b="1" baseline="30000">
                <a:solidFill>
                  <a:srgbClr val="FFFFFF"/>
                </a:solidFill>
              </a:rPr>
              <a:t>st</a:t>
            </a:r>
            <a:r>
              <a:rPr lang="en-US" sz="4000" b="1">
                <a:solidFill>
                  <a:srgbClr val="FFFFFF"/>
                </a:solidFill>
              </a:rPr>
              <a:t> Logistic Regression</a:t>
            </a:r>
          </a:p>
        </p:txBody>
      </p:sp>
      <p:pic>
        <p:nvPicPr>
          <p:cNvPr id="17" name="Picture 16" descr="A logo of a car brand&#10;&#10;Description automatically generated">
            <a:extLst>
              <a:ext uri="{FF2B5EF4-FFF2-40B4-BE49-F238E27FC236}">
                <a16:creationId xmlns:a16="http://schemas.microsoft.com/office/drawing/2014/main" id="{C52001A1-467A-3AB9-0DCA-CC61E14F8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80" y="1733408"/>
            <a:ext cx="1621536" cy="1219200"/>
          </a:xfrm>
          <a:prstGeom prst="rect">
            <a:avLst/>
          </a:prstGeom>
        </p:spPr>
      </p:pic>
      <p:pic>
        <p:nvPicPr>
          <p:cNvPr id="19" name="Picture 18" descr="A silver star in a circle&#10;&#10;Description automatically generated">
            <a:extLst>
              <a:ext uri="{FF2B5EF4-FFF2-40B4-BE49-F238E27FC236}">
                <a16:creationId xmlns:a16="http://schemas.microsoft.com/office/drawing/2014/main" id="{45BF47BE-DC4A-FBC1-05E6-897E56D4A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07" y="3164293"/>
            <a:ext cx="1298941" cy="129894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A3FE03-D46F-3875-28DE-22BBE561ADF9}"/>
              </a:ext>
            </a:extLst>
          </p:cNvPr>
          <p:cNvCxnSpPr/>
          <p:nvPr/>
        </p:nvCxnSpPr>
        <p:spPr>
          <a:xfrm>
            <a:off x="4489027" y="2868051"/>
            <a:ext cx="2850652" cy="6692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769ED4-02D9-32ED-D71E-63355CE2E25E}"/>
              </a:ext>
            </a:extLst>
          </p:cNvPr>
          <p:cNvCxnSpPr/>
          <p:nvPr/>
        </p:nvCxnSpPr>
        <p:spPr>
          <a:xfrm>
            <a:off x="4484209" y="4019104"/>
            <a:ext cx="2850652" cy="6692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65B21B-1414-BE4C-4ECE-6525A26B57F5}"/>
              </a:ext>
            </a:extLst>
          </p:cNvPr>
          <p:cNvCxnSpPr>
            <a:cxnSpLocks/>
          </p:cNvCxnSpPr>
          <p:nvPr/>
        </p:nvCxnSpPr>
        <p:spPr>
          <a:xfrm>
            <a:off x="4541777" y="5128868"/>
            <a:ext cx="2793084" cy="412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logo of a jaguar racing company&#10;&#10;Description automatically generated">
            <a:extLst>
              <a:ext uri="{FF2B5EF4-FFF2-40B4-BE49-F238E27FC236}">
                <a16:creationId xmlns:a16="http://schemas.microsoft.com/office/drawing/2014/main" id="{047525DC-5854-6996-A720-D71A0E651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756" y="2435753"/>
            <a:ext cx="2783462" cy="1830337"/>
          </a:xfrm>
          <a:prstGeom prst="rect">
            <a:avLst/>
          </a:prstGeom>
        </p:spPr>
      </p:pic>
      <p:pic>
        <p:nvPicPr>
          <p:cNvPr id="44" name="Picture 43" descr="A black and white logo&#10;&#10;Description automatically generated">
            <a:extLst>
              <a:ext uri="{FF2B5EF4-FFF2-40B4-BE49-F238E27FC236}">
                <a16:creationId xmlns:a16="http://schemas.microsoft.com/office/drawing/2014/main" id="{090440BE-0E07-13FA-A10D-CFFF970E7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80" y="4464259"/>
            <a:ext cx="2284191" cy="199866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78BA339-2269-34C3-F435-506600F5883D}"/>
              </a:ext>
            </a:extLst>
          </p:cNvPr>
          <p:cNvSpPr/>
          <p:nvPr/>
        </p:nvSpPr>
        <p:spPr>
          <a:xfrm>
            <a:off x="5584672" y="1308100"/>
            <a:ext cx="577554" cy="354677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357EF7-1087-208B-AED7-587AA1E871F9}"/>
              </a:ext>
            </a:extLst>
          </p:cNvPr>
          <p:cNvSpPr/>
          <p:nvPr/>
        </p:nvSpPr>
        <p:spPr>
          <a:xfrm>
            <a:off x="5458424" y="2540909"/>
            <a:ext cx="693627" cy="354677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099924-0704-6508-CAB4-6E7BA3B8A092}"/>
              </a:ext>
            </a:extLst>
          </p:cNvPr>
          <p:cNvSpPr/>
          <p:nvPr/>
        </p:nvSpPr>
        <p:spPr>
          <a:xfrm>
            <a:off x="5368495" y="3362055"/>
            <a:ext cx="802579" cy="354677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AC164A-EDB6-5E77-AF10-ADF78BACCF3D}"/>
              </a:ext>
            </a:extLst>
          </p:cNvPr>
          <p:cNvSpPr/>
          <p:nvPr/>
        </p:nvSpPr>
        <p:spPr>
          <a:xfrm>
            <a:off x="4398934" y="4186670"/>
            <a:ext cx="1772140" cy="354677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DBF892-E421-88DB-08A7-BC5FDFAE6F63}"/>
              </a:ext>
            </a:extLst>
          </p:cNvPr>
          <p:cNvSpPr/>
          <p:nvPr/>
        </p:nvSpPr>
        <p:spPr>
          <a:xfrm>
            <a:off x="4200250" y="4603725"/>
            <a:ext cx="1970824" cy="33157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 descr="A race car on fire&#10;&#10;Description automatically generated">
            <a:extLst>
              <a:ext uri="{FF2B5EF4-FFF2-40B4-BE49-F238E27FC236}">
                <a16:creationId xmlns:a16="http://schemas.microsoft.com/office/drawing/2014/main" id="{082D1D77-0842-F769-74AB-1D4E499F9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27" y="3550717"/>
            <a:ext cx="4216795" cy="2809827"/>
          </a:xfrm>
          <a:prstGeom prst="rect">
            <a:avLst/>
          </a:prstGeom>
        </p:spPr>
      </p:pic>
      <p:pic>
        <p:nvPicPr>
          <p:cNvPr id="53" name="Picture 52" descr="A race car crash on a track&#10;&#10;Description automatically generated">
            <a:extLst>
              <a:ext uri="{FF2B5EF4-FFF2-40B4-BE49-F238E27FC236}">
                <a16:creationId xmlns:a16="http://schemas.microsoft.com/office/drawing/2014/main" id="{4D465C8D-DFCB-C0CE-05A1-DD76E16AE7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911" y="1082852"/>
            <a:ext cx="4033215" cy="226868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7B2CEF-F914-F70F-404E-81DAD579C72A}"/>
              </a:ext>
            </a:extLst>
          </p:cNvPr>
          <p:cNvSpPr/>
          <p:nvPr/>
        </p:nvSpPr>
        <p:spPr>
          <a:xfrm>
            <a:off x="2842602" y="5000647"/>
            <a:ext cx="3319624" cy="33157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1AB78AE-9C5D-782B-0A24-47F5605D31F0}"/>
              </a:ext>
            </a:extLst>
          </p:cNvPr>
          <p:cNvSpPr/>
          <p:nvPr/>
        </p:nvSpPr>
        <p:spPr>
          <a:xfrm>
            <a:off x="5368495" y="2966373"/>
            <a:ext cx="807945" cy="33157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flag with a cross&#10;&#10;Description automatically generated">
            <a:extLst>
              <a:ext uri="{FF2B5EF4-FFF2-40B4-BE49-F238E27FC236}">
                <a16:creationId xmlns:a16="http://schemas.microsoft.com/office/drawing/2014/main" id="{51F104FB-9CED-CA4E-217A-D9B889D155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170" y="3064863"/>
            <a:ext cx="2704114" cy="1352057"/>
          </a:xfrm>
          <a:prstGeom prst="rect">
            <a:avLst/>
          </a:prstGeom>
        </p:spPr>
      </p:pic>
      <p:pic>
        <p:nvPicPr>
          <p:cNvPr id="15" name="Picture 1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68195AC-4054-DB35-28D7-DB75B9B050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48" y="4669362"/>
            <a:ext cx="1499158" cy="1374747"/>
          </a:xfrm>
          <a:prstGeom prst="rect">
            <a:avLst/>
          </a:prstGeom>
        </p:spPr>
      </p:pic>
      <p:pic>
        <p:nvPicPr>
          <p:cNvPr id="27" name="Picture 26" descr="A flag with a blue red and yellow stripe&#10;&#10;Description automatically generated">
            <a:extLst>
              <a:ext uri="{FF2B5EF4-FFF2-40B4-BE49-F238E27FC236}">
                <a16:creationId xmlns:a16="http://schemas.microsoft.com/office/drawing/2014/main" id="{F9963F16-1D7F-67A2-AECD-DAFDFA7A02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60" y="3027319"/>
            <a:ext cx="2690844" cy="135205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9E5FE14-E405-C8EA-76C2-88EDD99E2749}"/>
              </a:ext>
            </a:extLst>
          </p:cNvPr>
          <p:cNvSpPr/>
          <p:nvPr/>
        </p:nvSpPr>
        <p:spPr>
          <a:xfrm>
            <a:off x="8595443" y="2524788"/>
            <a:ext cx="1217152" cy="337706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C68648-4E19-EC8F-4FD5-4D3CFBCCF6E4}"/>
              </a:ext>
            </a:extLst>
          </p:cNvPr>
          <p:cNvSpPr/>
          <p:nvPr/>
        </p:nvSpPr>
        <p:spPr>
          <a:xfrm>
            <a:off x="8595443" y="2948255"/>
            <a:ext cx="1092748" cy="326668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762268-3CBC-3112-7AA5-7D283AEBBD4B}"/>
              </a:ext>
            </a:extLst>
          </p:cNvPr>
          <p:cNvSpPr/>
          <p:nvPr/>
        </p:nvSpPr>
        <p:spPr>
          <a:xfrm>
            <a:off x="8595443" y="3368411"/>
            <a:ext cx="863189" cy="326668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683DBF-1570-7D17-7460-9E624CFC42C3}"/>
              </a:ext>
            </a:extLst>
          </p:cNvPr>
          <p:cNvSpPr/>
          <p:nvPr/>
        </p:nvSpPr>
        <p:spPr>
          <a:xfrm>
            <a:off x="8595443" y="4570188"/>
            <a:ext cx="771883" cy="337706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335E1E-F4B8-A57E-B15A-349BA9565690}"/>
              </a:ext>
            </a:extLst>
          </p:cNvPr>
          <p:cNvSpPr/>
          <p:nvPr/>
        </p:nvSpPr>
        <p:spPr>
          <a:xfrm>
            <a:off x="8595443" y="5011198"/>
            <a:ext cx="627215" cy="337706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black and yellow logo&#10;&#10;Description automatically generated">
            <a:extLst>
              <a:ext uri="{FF2B5EF4-FFF2-40B4-BE49-F238E27FC236}">
                <a16:creationId xmlns:a16="http://schemas.microsoft.com/office/drawing/2014/main" id="{30581301-0242-9C2C-A54D-6672941E66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721" y="1040857"/>
            <a:ext cx="2909747" cy="1222094"/>
          </a:xfrm>
          <a:prstGeom prst="rect">
            <a:avLst/>
          </a:prstGeom>
        </p:spPr>
      </p:pic>
      <p:pic>
        <p:nvPicPr>
          <p:cNvPr id="57" name="Graphic 56" descr="Questions with solid fill">
            <a:extLst>
              <a:ext uri="{FF2B5EF4-FFF2-40B4-BE49-F238E27FC236}">
                <a16:creationId xmlns:a16="http://schemas.microsoft.com/office/drawing/2014/main" id="{1DBD18D3-D01D-C693-D68F-B04E700709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47923" y="1926442"/>
            <a:ext cx="2987009" cy="2987009"/>
          </a:xfrm>
          <a:prstGeom prst="rect">
            <a:avLst/>
          </a:prstGeom>
        </p:spPr>
      </p:pic>
      <p:pic>
        <p:nvPicPr>
          <p:cNvPr id="59" name="Picture 58" descr="A race car on a track&#10;&#10;Description automatically generated">
            <a:extLst>
              <a:ext uri="{FF2B5EF4-FFF2-40B4-BE49-F238E27FC236}">
                <a16:creationId xmlns:a16="http://schemas.microsoft.com/office/drawing/2014/main" id="{944D65BE-CE1F-6570-87F3-1BEC04B178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026" y="2271474"/>
            <a:ext cx="4166118" cy="234426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C26E4241-2668-B416-9193-83D9123DFFC8}"/>
              </a:ext>
            </a:extLst>
          </p:cNvPr>
          <p:cNvSpPr/>
          <p:nvPr/>
        </p:nvSpPr>
        <p:spPr>
          <a:xfrm>
            <a:off x="7720553" y="3111589"/>
            <a:ext cx="3314379" cy="5362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6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0.48802 0.00348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0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4" grpId="0" animBg="1"/>
      <p:bldP spid="54" grpId="1" animBg="1"/>
      <p:bldP spid="55" grpId="0" animBg="1"/>
      <p:bldP spid="55" grpId="1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60" grpId="0" animBg="1"/>
      <p:bldP spid="6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74161A-E2A3-76B2-2FFF-A747293C98C8}"/>
              </a:ext>
            </a:extLst>
          </p:cNvPr>
          <p:cNvSpPr/>
          <p:nvPr/>
        </p:nvSpPr>
        <p:spPr>
          <a:xfrm>
            <a:off x="2" y="1159966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/>
              <a:t>Model Prediction</a:t>
            </a:r>
          </a:p>
        </p:txBody>
      </p:sp>
      <p:pic>
        <p:nvPicPr>
          <p:cNvPr id="5" name="Picture 4" descr="A red and white flag&#10;&#10;Description automatically generated">
            <a:extLst>
              <a:ext uri="{FF2B5EF4-FFF2-40B4-BE49-F238E27FC236}">
                <a16:creationId xmlns:a16="http://schemas.microsoft.com/office/drawing/2014/main" id="{022B6193-9B86-6F8F-CEF2-BA4BC752C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2070758"/>
            <a:ext cx="1311912" cy="7885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 descr="A green flag with white text&#10;&#10;Description automatically generated">
            <a:extLst>
              <a:ext uri="{FF2B5EF4-FFF2-40B4-BE49-F238E27FC236}">
                <a16:creationId xmlns:a16="http://schemas.microsoft.com/office/drawing/2014/main" id="{F0C8D8AD-2AE3-6001-75F3-5DAEF0D79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7" y="3222770"/>
            <a:ext cx="1339576" cy="890676"/>
          </a:xfrm>
          <a:prstGeom prst="rect">
            <a:avLst/>
          </a:prstGeom>
        </p:spPr>
      </p:pic>
      <p:pic>
        <p:nvPicPr>
          <p:cNvPr id="11" name="Picture 10" descr="A flag with stars in the middle&#10;&#10;Description automatically generated">
            <a:extLst>
              <a:ext uri="{FF2B5EF4-FFF2-40B4-BE49-F238E27FC236}">
                <a16:creationId xmlns:a16="http://schemas.microsoft.com/office/drawing/2014/main" id="{4CE4B032-0811-6DCD-0EC7-6EA127BCE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4524945"/>
            <a:ext cx="1339574" cy="832479"/>
          </a:xfrm>
          <a:prstGeom prst="rect">
            <a:avLst/>
          </a:prstGeom>
        </p:spPr>
      </p:pic>
      <p:pic>
        <p:nvPicPr>
          <p:cNvPr id="14" name="Picture 13" descr="A red circle with white background&#10;&#10;Description automatically generated">
            <a:extLst>
              <a:ext uri="{FF2B5EF4-FFF2-40B4-BE49-F238E27FC236}">
                <a16:creationId xmlns:a16="http://schemas.microsoft.com/office/drawing/2014/main" id="{78DB25CA-764C-D61C-4259-E787DB569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7" y="5755981"/>
            <a:ext cx="1339578" cy="8906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5B3A7B-6CFB-94B8-2E4A-E0448243F99E}"/>
              </a:ext>
            </a:extLst>
          </p:cNvPr>
          <p:cNvCxnSpPr>
            <a:cxnSpLocks/>
          </p:cNvCxnSpPr>
          <p:nvPr/>
        </p:nvCxnSpPr>
        <p:spPr>
          <a:xfrm>
            <a:off x="384257" y="3050450"/>
            <a:ext cx="115900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7E7A01-1178-D073-587B-A5E477BD1450}"/>
              </a:ext>
            </a:extLst>
          </p:cNvPr>
          <p:cNvCxnSpPr>
            <a:cxnSpLocks/>
          </p:cNvCxnSpPr>
          <p:nvPr/>
        </p:nvCxnSpPr>
        <p:spPr>
          <a:xfrm>
            <a:off x="384257" y="4294231"/>
            <a:ext cx="1161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DB3EC0-E86D-152A-D258-D22825D960BB}"/>
              </a:ext>
            </a:extLst>
          </p:cNvPr>
          <p:cNvCxnSpPr>
            <a:cxnSpLocks/>
          </p:cNvCxnSpPr>
          <p:nvPr/>
        </p:nvCxnSpPr>
        <p:spPr>
          <a:xfrm>
            <a:off x="384257" y="5521171"/>
            <a:ext cx="1161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erson in a race suit&#10;&#10;Description automatically generated">
            <a:extLst>
              <a:ext uri="{FF2B5EF4-FFF2-40B4-BE49-F238E27FC236}">
                <a16:creationId xmlns:a16="http://schemas.microsoft.com/office/drawing/2014/main" id="{4F0AF60D-2E85-9332-FC23-C6BA5774E1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4" y="3017160"/>
            <a:ext cx="1231838" cy="1231838"/>
          </a:xfrm>
          <a:prstGeom prst="rect">
            <a:avLst/>
          </a:prstGeom>
        </p:spPr>
      </p:pic>
      <p:pic>
        <p:nvPicPr>
          <p:cNvPr id="21" name="Picture 20" descr="A person in a race suit&#10;&#10;Description automatically generated">
            <a:extLst>
              <a:ext uri="{FF2B5EF4-FFF2-40B4-BE49-F238E27FC236}">
                <a16:creationId xmlns:a16="http://schemas.microsoft.com/office/drawing/2014/main" id="{4D4C4490-1608-FF50-1658-2F011092C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4" y="5569609"/>
            <a:ext cx="1231838" cy="1231838"/>
          </a:xfrm>
          <a:prstGeom prst="rect">
            <a:avLst/>
          </a:prstGeom>
        </p:spPr>
      </p:pic>
      <p:pic>
        <p:nvPicPr>
          <p:cNvPr id="25" name="Picture 24" descr="A person in a red race suit&#10;&#10;Description automatically generated">
            <a:extLst>
              <a:ext uri="{FF2B5EF4-FFF2-40B4-BE49-F238E27FC236}">
                <a16:creationId xmlns:a16="http://schemas.microsoft.com/office/drawing/2014/main" id="{E4CEE664-B335-20AD-97F4-3BE5FB8EC31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3" y="4232352"/>
            <a:ext cx="1231839" cy="1231839"/>
          </a:xfrm>
          <a:prstGeom prst="rect">
            <a:avLst/>
          </a:prstGeom>
        </p:spPr>
      </p:pic>
      <p:pic>
        <p:nvPicPr>
          <p:cNvPr id="27" name="Picture 26" descr="A person in a race suit&#10;&#10;Description automatically generated">
            <a:extLst>
              <a:ext uri="{FF2B5EF4-FFF2-40B4-BE49-F238E27FC236}">
                <a16:creationId xmlns:a16="http://schemas.microsoft.com/office/drawing/2014/main" id="{A1EC2012-E758-536F-1058-02565439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64" y="1813356"/>
            <a:ext cx="1180214" cy="11802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E0737E-553F-2F4A-07AF-C947FF177C92}"/>
              </a:ext>
            </a:extLst>
          </p:cNvPr>
          <p:cNvSpPr txBox="1"/>
          <p:nvPr/>
        </p:nvSpPr>
        <p:spPr>
          <a:xfrm>
            <a:off x="4234313" y="2165399"/>
            <a:ext cx="107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solidFill>
                  <a:schemeClr val="bg1">
                    <a:lumMod val="65000"/>
                  </a:schemeClr>
                </a:solidFill>
              </a:rPr>
              <a:t>30%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23AC14-B350-AE33-6F2A-0A5A70B1907C}"/>
              </a:ext>
            </a:extLst>
          </p:cNvPr>
          <p:cNvSpPr txBox="1"/>
          <p:nvPr/>
        </p:nvSpPr>
        <p:spPr>
          <a:xfrm>
            <a:off x="4234313" y="4593258"/>
            <a:ext cx="107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solidFill>
                  <a:schemeClr val="bg1">
                    <a:lumMod val="65000"/>
                  </a:schemeClr>
                </a:solidFill>
              </a:rPr>
              <a:t>28%</a:t>
            </a:r>
          </a:p>
        </p:txBody>
      </p:sp>
      <p:pic>
        <p:nvPicPr>
          <p:cNvPr id="33" name="Picture 32" descr="A person in a race suit&#10;&#10;Description automatically generated">
            <a:extLst>
              <a:ext uri="{FF2B5EF4-FFF2-40B4-BE49-F238E27FC236}">
                <a16:creationId xmlns:a16="http://schemas.microsoft.com/office/drawing/2014/main" id="{90CE99A9-FFB9-27E3-9692-5AE436284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07" y="3017160"/>
            <a:ext cx="1231838" cy="1231838"/>
          </a:xfrm>
          <a:prstGeom prst="rect">
            <a:avLst/>
          </a:prstGeom>
        </p:spPr>
      </p:pic>
      <p:pic>
        <p:nvPicPr>
          <p:cNvPr id="34" name="Picture 33" descr="A person in a race suit&#10;&#10;Description automatically generated">
            <a:extLst>
              <a:ext uri="{FF2B5EF4-FFF2-40B4-BE49-F238E27FC236}">
                <a16:creationId xmlns:a16="http://schemas.microsoft.com/office/drawing/2014/main" id="{5F7B2371-6F40-8A43-D262-19BE119687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07" y="5569609"/>
            <a:ext cx="1231838" cy="1231838"/>
          </a:xfrm>
          <a:prstGeom prst="rect">
            <a:avLst/>
          </a:prstGeom>
        </p:spPr>
      </p:pic>
      <p:pic>
        <p:nvPicPr>
          <p:cNvPr id="35" name="Picture 34" descr="A person in a red race suit&#10;&#10;Description automatically generated">
            <a:extLst>
              <a:ext uri="{FF2B5EF4-FFF2-40B4-BE49-F238E27FC236}">
                <a16:creationId xmlns:a16="http://schemas.microsoft.com/office/drawing/2014/main" id="{7BF1302C-AB58-5DB3-1740-BC0CA1C36F4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06" y="4216771"/>
            <a:ext cx="1231839" cy="1231839"/>
          </a:xfrm>
          <a:prstGeom prst="rect">
            <a:avLst/>
          </a:prstGeom>
        </p:spPr>
      </p:pic>
      <p:pic>
        <p:nvPicPr>
          <p:cNvPr id="36" name="Picture 35" descr="A person in a race suit&#10;&#10;Description automatically generated">
            <a:extLst>
              <a:ext uri="{FF2B5EF4-FFF2-40B4-BE49-F238E27FC236}">
                <a16:creationId xmlns:a16="http://schemas.microsoft.com/office/drawing/2014/main" id="{7744DAAC-3489-D62F-D0C1-FDD0A3542AA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11" y="1813356"/>
            <a:ext cx="1180214" cy="118021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B6F633-5C89-4593-123E-EF144278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46" y="16213"/>
            <a:ext cx="10175089" cy="1113827"/>
          </a:xfrm>
          <a:solidFill>
            <a:srgbClr val="222E49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Would we have won any money in 2024?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4A05B-8DFF-32EA-6274-5A3F5260CA1E}"/>
              </a:ext>
            </a:extLst>
          </p:cNvPr>
          <p:cNvSpPr txBox="1"/>
          <p:nvPr/>
        </p:nvSpPr>
        <p:spPr>
          <a:xfrm>
            <a:off x="6879010" y="2177085"/>
            <a:ext cx="119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solidFill>
                  <a:schemeClr val="bg1">
                    <a:lumMod val="65000"/>
                  </a:schemeClr>
                </a:solidFill>
              </a:rPr>
              <a:t>1.35x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D51564-325C-735F-69BE-BE66B753CC5D}"/>
              </a:ext>
            </a:extLst>
          </p:cNvPr>
          <p:cNvSpPr txBox="1"/>
          <p:nvPr/>
        </p:nvSpPr>
        <p:spPr>
          <a:xfrm>
            <a:off x="6880196" y="3357596"/>
            <a:ext cx="131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1.25x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F7156B-FE58-8669-9BDE-8F27AEAECC1A}"/>
              </a:ext>
            </a:extLst>
          </p:cNvPr>
          <p:cNvSpPr txBox="1"/>
          <p:nvPr/>
        </p:nvSpPr>
        <p:spPr>
          <a:xfrm>
            <a:off x="6931758" y="4618018"/>
            <a:ext cx="119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solidFill>
                  <a:schemeClr val="bg1">
                    <a:lumMod val="65000"/>
                  </a:schemeClr>
                </a:solidFill>
              </a:rPr>
              <a:t>9x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C91012-0E42-B7C9-FD08-03F175DA5CD9}"/>
              </a:ext>
            </a:extLst>
          </p:cNvPr>
          <p:cNvSpPr txBox="1"/>
          <p:nvPr/>
        </p:nvSpPr>
        <p:spPr>
          <a:xfrm>
            <a:off x="7001912" y="5862361"/>
            <a:ext cx="134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1.67x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1FE248-618C-58E1-4C0B-B394B745C01D}"/>
              </a:ext>
            </a:extLst>
          </p:cNvPr>
          <p:cNvSpPr txBox="1"/>
          <p:nvPr/>
        </p:nvSpPr>
        <p:spPr>
          <a:xfrm>
            <a:off x="10211993" y="3108775"/>
            <a:ext cx="1650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£25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C9ACF4-5812-6547-E83F-B6FF660D1FD5}"/>
              </a:ext>
            </a:extLst>
          </p:cNvPr>
          <p:cNvSpPr txBox="1"/>
          <p:nvPr/>
        </p:nvSpPr>
        <p:spPr>
          <a:xfrm>
            <a:off x="10166144" y="5631526"/>
            <a:ext cx="1641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£67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D55C1E-4C56-2896-CCA4-B1D276CBE790}"/>
              </a:ext>
            </a:extLst>
          </p:cNvPr>
          <p:cNvCxnSpPr/>
          <p:nvPr/>
        </p:nvCxnSpPr>
        <p:spPr>
          <a:xfrm>
            <a:off x="2281084" y="1710813"/>
            <a:ext cx="0" cy="509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C1AB12-33B5-0842-FBF7-2D9255563B32}"/>
              </a:ext>
            </a:extLst>
          </p:cNvPr>
          <p:cNvCxnSpPr/>
          <p:nvPr/>
        </p:nvCxnSpPr>
        <p:spPr>
          <a:xfrm>
            <a:off x="5285695" y="1671454"/>
            <a:ext cx="0" cy="509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7D81AD-7AE9-C9D3-9501-BAC5CE5F34BD}"/>
              </a:ext>
            </a:extLst>
          </p:cNvPr>
          <p:cNvCxnSpPr/>
          <p:nvPr/>
        </p:nvCxnSpPr>
        <p:spPr>
          <a:xfrm>
            <a:off x="8342671" y="1671454"/>
            <a:ext cx="0" cy="509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A3997F-E0BC-88E7-F421-E04CEC40AC85}"/>
              </a:ext>
            </a:extLst>
          </p:cNvPr>
          <p:cNvCxnSpPr/>
          <p:nvPr/>
        </p:nvCxnSpPr>
        <p:spPr>
          <a:xfrm>
            <a:off x="10166144" y="1703681"/>
            <a:ext cx="0" cy="509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7574A04-B872-9A72-61C9-6ABFF116E539}"/>
              </a:ext>
            </a:extLst>
          </p:cNvPr>
          <p:cNvSpPr txBox="1"/>
          <p:nvPr/>
        </p:nvSpPr>
        <p:spPr>
          <a:xfrm>
            <a:off x="4242826" y="3351641"/>
            <a:ext cx="107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59%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D741C5-D0B0-1429-3338-314348B6BD3E}"/>
              </a:ext>
            </a:extLst>
          </p:cNvPr>
          <p:cNvSpPr txBox="1"/>
          <p:nvPr/>
        </p:nvSpPr>
        <p:spPr>
          <a:xfrm>
            <a:off x="9865829" y="26042"/>
            <a:ext cx="2566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£92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B9C194-4AED-74B1-A40D-6B2AAC85D29C}"/>
              </a:ext>
            </a:extLst>
          </p:cNvPr>
          <p:cNvSpPr txBox="1"/>
          <p:nvPr/>
        </p:nvSpPr>
        <p:spPr>
          <a:xfrm>
            <a:off x="4234312" y="5965819"/>
            <a:ext cx="107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56%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0DD8B9-F8E8-3592-A4FB-463B2331AABD}"/>
              </a:ext>
            </a:extLst>
          </p:cNvPr>
          <p:cNvCxnSpPr>
            <a:cxnSpLocks/>
          </p:cNvCxnSpPr>
          <p:nvPr/>
        </p:nvCxnSpPr>
        <p:spPr>
          <a:xfrm>
            <a:off x="368369" y="1710813"/>
            <a:ext cx="11616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8C803D1-55AD-3948-FDA9-F36376C76A96}"/>
              </a:ext>
            </a:extLst>
          </p:cNvPr>
          <p:cNvSpPr txBox="1"/>
          <p:nvPr/>
        </p:nvSpPr>
        <p:spPr>
          <a:xfrm>
            <a:off x="2466170" y="1175028"/>
            <a:ext cx="276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/>
              <a:t>Model Prediction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7604A5-433D-5F97-C02C-A65A0B4A4EC9}"/>
              </a:ext>
            </a:extLst>
          </p:cNvPr>
          <p:cNvSpPr txBox="1"/>
          <p:nvPr/>
        </p:nvSpPr>
        <p:spPr>
          <a:xfrm>
            <a:off x="5341913" y="1166046"/>
            <a:ext cx="276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Race Winner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A3464E-DD88-2422-2F50-85279AC891BC}"/>
              </a:ext>
            </a:extLst>
          </p:cNvPr>
          <p:cNvSpPr txBox="1"/>
          <p:nvPr/>
        </p:nvSpPr>
        <p:spPr>
          <a:xfrm>
            <a:off x="504635" y="1198114"/>
            <a:ext cx="1024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Race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0A19DA-D1A4-14F9-5FF6-964B9BF47DAB}"/>
              </a:ext>
            </a:extLst>
          </p:cNvPr>
          <p:cNvSpPr txBox="1"/>
          <p:nvPr/>
        </p:nvSpPr>
        <p:spPr>
          <a:xfrm>
            <a:off x="8609235" y="1175028"/>
            <a:ext cx="1024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Bet?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82FF4B-05B6-3020-CB7F-F0B18CF5A886}"/>
              </a:ext>
            </a:extLst>
          </p:cNvPr>
          <p:cNvSpPr txBox="1"/>
          <p:nvPr/>
        </p:nvSpPr>
        <p:spPr>
          <a:xfrm>
            <a:off x="10266508" y="1164977"/>
            <a:ext cx="1595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Winnings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825D50-9A3B-588A-1C95-34AD4865E392}"/>
              </a:ext>
            </a:extLst>
          </p:cNvPr>
          <p:cNvSpPr txBox="1"/>
          <p:nvPr/>
        </p:nvSpPr>
        <p:spPr>
          <a:xfrm>
            <a:off x="8602972" y="3347688"/>
            <a:ext cx="131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£100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A513AF-1163-833A-F90B-915982730BB0}"/>
              </a:ext>
            </a:extLst>
          </p:cNvPr>
          <p:cNvSpPr txBox="1"/>
          <p:nvPr/>
        </p:nvSpPr>
        <p:spPr>
          <a:xfrm>
            <a:off x="8588049" y="5860427"/>
            <a:ext cx="131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£100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1CA55-ADD4-08FF-C6DE-AF27C6DF0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505" y="228711"/>
            <a:ext cx="7563687" cy="6228036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44726F2-AD84-3563-2573-9E9AF305A332}"/>
              </a:ext>
            </a:extLst>
          </p:cNvPr>
          <p:cNvSpPr/>
          <p:nvPr/>
        </p:nvSpPr>
        <p:spPr>
          <a:xfrm>
            <a:off x="6105554" y="0"/>
            <a:ext cx="5068952" cy="325064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/>
              <a:t>Using Data Science to pay for Data Science Education…</a:t>
            </a:r>
          </a:p>
        </p:txBody>
      </p:sp>
    </p:spTree>
    <p:extLst>
      <p:ext uri="{BB962C8B-B14F-4D97-AF65-F5344CB8AC3E}">
        <p14:creationId xmlns:p14="http://schemas.microsoft.com/office/powerpoint/2010/main" val="535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800" decel="100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8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7" grpId="0" animBg="1"/>
      <p:bldP spid="40" grpId="0"/>
      <p:bldP spid="41" grpId="0"/>
      <p:bldP spid="42" grpId="0"/>
      <p:bldP spid="43" grpId="0"/>
      <p:bldP spid="48" grpId="0"/>
      <p:bldP spid="50" grpId="0"/>
      <p:bldP spid="56" grpId="0"/>
      <p:bldP spid="57" grpId="0"/>
      <p:bldP spid="58" grpId="0"/>
      <p:bldP spid="96" grpId="0"/>
      <p:bldP spid="97" grpId="0"/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F8044-B232-317B-1F3D-55A7081CBBDD}"/>
              </a:ext>
            </a:extLst>
          </p:cNvPr>
          <p:cNvSpPr/>
          <p:nvPr/>
        </p:nvSpPr>
        <p:spPr>
          <a:xfrm>
            <a:off x="0" y="1159961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FDD3A-5CD3-1F09-1290-4B5896F0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" y="5896"/>
            <a:ext cx="109792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Model Interpretation – Shapley Value</a:t>
            </a:r>
            <a:endParaRPr lang="en-US" sz="4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CD4BA-1CAD-8D59-305D-2852794EE2E2}"/>
              </a:ext>
            </a:extLst>
          </p:cNvPr>
          <p:cNvSpPr/>
          <p:nvPr/>
        </p:nvSpPr>
        <p:spPr>
          <a:xfrm>
            <a:off x="-5" y="919869"/>
            <a:ext cx="12191998" cy="453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Race Car with solid fill">
            <a:extLst>
              <a:ext uri="{FF2B5EF4-FFF2-40B4-BE49-F238E27FC236}">
                <a16:creationId xmlns:a16="http://schemas.microsoft.com/office/drawing/2014/main" id="{F6DD3311-0858-0C33-57EA-5E6DC82C7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7046" y="6264831"/>
            <a:ext cx="914400" cy="914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A6E721-B4C5-A4DB-CA96-9502B4BFD429}"/>
              </a:ext>
            </a:extLst>
          </p:cNvPr>
          <p:cNvCxnSpPr>
            <a:cxnSpLocks/>
          </p:cNvCxnSpPr>
          <p:nvPr/>
        </p:nvCxnSpPr>
        <p:spPr>
          <a:xfrm>
            <a:off x="536186" y="68374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30E757-6904-90B1-74BE-EB1005E348F4}"/>
              </a:ext>
            </a:extLst>
          </p:cNvPr>
          <p:cNvCxnSpPr>
            <a:cxnSpLocks/>
          </p:cNvCxnSpPr>
          <p:nvPr/>
        </p:nvCxnSpPr>
        <p:spPr>
          <a:xfrm>
            <a:off x="536186" y="6837430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70E6993-6967-7F8D-16EB-B8DAD0A07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" y="2762858"/>
            <a:ext cx="12192000" cy="1469499"/>
          </a:xfrm>
          <a:prstGeom prst="rect">
            <a:avLst/>
          </a:prstGeom>
        </p:spPr>
      </p:pic>
      <p:pic>
        <p:nvPicPr>
          <p:cNvPr id="10" name="Picture 9" descr="A person in a race suit&#10;&#10;Description automatically generated">
            <a:extLst>
              <a:ext uri="{FF2B5EF4-FFF2-40B4-BE49-F238E27FC236}">
                <a16:creationId xmlns:a16="http://schemas.microsoft.com/office/drawing/2014/main" id="{F5078C83-C065-0753-C43D-1080CC0E6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99" y="965384"/>
            <a:ext cx="1698035" cy="169803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926BEA4-2EB8-B966-B3EB-EFB27F82F021}"/>
              </a:ext>
            </a:extLst>
          </p:cNvPr>
          <p:cNvSpPr txBox="1">
            <a:spLocks/>
          </p:cNvSpPr>
          <p:nvPr/>
        </p:nvSpPr>
        <p:spPr>
          <a:xfrm>
            <a:off x="13278" y="24780"/>
            <a:ext cx="11751135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>
                <a:solidFill>
                  <a:srgbClr val="FFFFFF"/>
                </a:solidFill>
              </a:rPr>
              <a:t>Why didn’t the model predict Max winning the first race?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87825-6598-8EBD-BDF5-AFC068C480BC}"/>
              </a:ext>
            </a:extLst>
          </p:cNvPr>
          <p:cNvSpPr txBox="1"/>
          <p:nvPr/>
        </p:nvSpPr>
        <p:spPr>
          <a:xfrm>
            <a:off x="2150619" y="4628908"/>
            <a:ext cx="58723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/>
              <a:t>Constructor Points At Beginning of the season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9F486-B6EB-ED95-91CE-A5D1DA45647D}"/>
              </a:ext>
            </a:extLst>
          </p:cNvPr>
          <p:cNvSpPr txBox="1"/>
          <p:nvPr/>
        </p:nvSpPr>
        <p:spPr>
          <a:xfrm>
            <a:off x="8518599" y="4360747"/>
            <a:ext cx="6482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b="1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69E85-E95F-57A1-09A9-E8BEC37394B1}"/>
              </a:ext>
            </a:extLst>
          </p:cNvPr>
          <p:cNvSpPr txBox="1"/>
          <p:nvPr/>
        </p:nvSpPr>
        <p:spPr>
          <a:xfrm>
            <a:off x="2150619" y="4623716"/>
            <a:ext cx="58723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/>
              <a:t>Driver Points At Beginning of the season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0DE0A4-8455-6AA5-2991-E2F975C68EA0}"/>
              </a:ext>
            </a:extLst>
          </p:cNvPr>
          <p:cNvSpPr txBox="1"/>
          <p:nvPr/>
        </p:nvSpPr>
        <p:spPr>
          <a:xfrm>
            <a:off x="8518599" y="4355555"/>
            <a:ext cx="6482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b="1"/>
              <a:t>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1CEFDD-7891-EB7F-B279-E0EC91A11CAF}"/>
              </a:ext>
            </a:extLst>
          </p:cNvPr>
          <p:cNvCxnSpPr/>
          <p:nvPr/>
        </p:nvCxnSpPr>
        <p:spPr>
          <a:xfrm>
            <a:off x="7326774" y="1317496"/>
            <a:ext cx="0" cy="47527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88D745-6DED-1FBD-87FC-B37B6DE0E8E0}"/>
              </a:ext>
            </a:extLst>
          </p:cNvPr>
          <p:cNvSpPr txBox="1"/>
          <p:nvPr/>
        </p:nvSpPr>
        <p:spPr>
          <a:xfrm>
            <a:off x="8341680" y="1172386"/>
            <a:ext cx="2110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/>
              <a:t>WIN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13299E-1DBE-492C-7D6E-CE5C3C150624}"/>
              </a:ext>
            </a:extLst>
          </p:cNvPr>
          <p:cNvSpPr txBox="1"/>
          <p:nvPr/>
        </p:nvSpPr>
        <p:spPr>
          <a:xfrm>
            <a:off x="603557" y="1152681"/>
            <a:ext cx="3715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/>
              <a:t>NO WIN</a:t>
            </a:r>
          </a:p>
        </p:txBody>
      </p:sp>
    </p:spTree>
    <p:extLst>
      <p:ext uri="{BB962C8B-B14F-4D97-AF65-F5344CB8AC3E}">
        <p14:creationId xmlns:p14="http://schemas.microsoft.com/office/powerpoint/2010/main" val="292048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-0.12188 -3.33333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88 1.48148E-6 L -0.30508 -0.0039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/>
      <p:bldP spid="13" grpId="0"/>
      <p:bldP spid="13" grpId="1"/>
      <p:bldP spid="16" grpId="0"/>
      <p:bldP spid="16" grpId="1"/>
      <p:bldP spid="19" grpId="0"/>
      <p:bldP spid="19" grpId="1"/>
      <p:bldP spid="21" grpId="0"/>
      <p:bldP spid="21" grpId="1"/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4A9D2-CDB9-CE41-2399-FA8C221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79" y="2785841"/>
            <a:ext cx="3201366" cy="1206706"/>
          </a:xfrm>
        </p:spPr>
        <p:txBody>
          <a:bodyPr anchor="b"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Moving forward…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C7A72E-7BB1-2D27-688F-F1C80AB222AF}"/>
              </a:ext>
            </a:extLst>
          </p:cNvPr>
          <p:cNvCxnSpPr>
            <a:cxnSpLocks/>
          </p:cNvCxnSpPr>
          <p:nvPr/>
        </p:nvCxnSpPr>
        <p:spPr>
          <a:xfrm>
            <a:off x="512079" y="6812525"/>
            <a:ext cx="1111962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Race Car with solid fill">
            <a:extLst>
              <a:ext uri="{FF2B5EF4-FFF2-40B4-BE49-F238E27FC236}">
                <a16:creationId xmlns:a16="http://schemas.microsoft.com/office/drawing/2014/main" id="{C351AB89-8228-FE39-C385-FB64CEF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306" y="6251457"/>
            <a:ext cx="914400" cy="914400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106BCFB9-4C97-EA82-3B47-6255C06087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1" r="17951"/>
          <a:stretch/>
        </p:blipFill>
        <p:spPr>
          <a:xfrm>
            <a:off x="4431077" y="4090143"/>
            <a:ext cx="945190" cy="808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DB629C-EB81-F4BF-27E6-3D930F48290E}"/>
              </a:ext>
            </a:extLst>
          </p:cNvPr>
          <p:cNvSpPr txBox="1"/>
          <p:nvPr/>
        </p:nvSpPr>
        <p:spPr>
          <a:xfrm>
            <a:off x="5604160" y="5420325"/>
            <a:ext cx="6460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>
                <a:solidFill>
                  <a:srgbClr val="0D0D0D"/>
                </a:solidFill>
                <a:latin typeface="Söhne"/>
              </a:rPr>
              <a:t>ML to Predict Variables Pre-Race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46B777-741A-7E27-F7BB-042FE987928D}"/>
              </a:ext>
            </a:extLst>
          </p:cNvPr>
          <p:cNvSpPr txBox="1"/>
          <p:nvPr/>
        </p:nvSpPr>
        <p:spPr>
          <a:xfrm>
            <a:off x="5604160" y="4201895"/>
            <a:ext cx="6460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>
                <a:solidFill>
                  <a:srgbClr val="0D0D0D"/>
                </a:solidFill>
                <a:effectLst/>
                <a:latin typeface="Söhne"/>
              </a:rPr>
              <a:t>UX &amp; Data Design – AWS Amplify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10088-89C8-1080-DE70-FFF8F636254D}"/>
              </a:ext>
            </a:extLst>
          </p:cNvPr>
          <p:cNvSpPr txBox="1"/>
          <p:nvPr/>
        </p:nvSpPr>
        <p:spPr>
          <a:xfrm>
            <a:off x="5604160" y="2983463"/>
            <a:ext cx="6460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>
                <a:solidFill>
                  <a:srgbClr val="0D0D0D"/>
                </a:solidFill>
                <a:latin typeface="Söhne"/>
              </a:rPr>
              <a:t>Automate Data Collection Pipeline</a:t>
            </a:r>
            <a:endParaRPr lang="en-GB" sz="3200" b="1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206AD-6DF6-C43A-D4DC-458BAAD092C7}"/>
              </a:ext>
            </a:extLst>
          </p:cNvPr>
          <p:cNvSpPr txBox="1"/>
          <p:nvPr/>
        </p:nvSpPr>
        <p:spPr>
          <a:xfrm>
            <a:off x="5604160" y="1766194"/>
            <a:ext cx="6460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>
                <a:solidFill>
                  <a:srgbClr val="0D0D0D"/>
                </a:solidFill>
                <a:latin typeface="Söhne"/>
              </a:rPr>
              <a:t>Make the model simpler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50B26-BA02-4B43-CBC6-C9E09CA8E67F}"/>
              </a:ext>
            </a:extLst>
          </p:cNvPr>
          <p:cNvSpPr txBox="1"/>
          <p:nvPr/>
        </p:nvSpPr>
        <p:spPr>
          <a:xfrm>
            <a:off x="5604160" y="590710"/>
            <a:ext cx="6460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>
                <a:solidFill>
                  <a:srgbClr val="0D0D0D"/>
                </a:solidFill>
                <a:latin typeface="Söhne"/>
              </a:rPr>
              <a:t>Demo Day &amp; Final Submission</a:t>
            </a:r>
          </a:p>
        </p:txBody>
      </p:sp>
      <p:pic>
        <p:nvPicPr>
          <p:cNvPr id="23" name="Graphic 22" descr="Database with solid fill">
            <a:extLst>
              <a:ext uri="{FF2B5EF4-FFF2-40B4-BE49-F238E27FC236}">
                <a16:creationId xmlns:a16="http://schemas.microsoft.com/office/drawing/2014/main" id="{E1957747-6674-930E-959F-E49BCEC26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7854" y="2818651"/>
            <a:ext cx="914400" cy="914400"/>
          </a:xfrm>
          <a:prstGeom prst="rect">
            <a:avLst/>
          </a:prstGeom>
        </p:spPr>
      </p:pic>
      <p:pic>
        <p:nvPicPr>
          <p:cNvPr id="25" name="Graphic 24" descr="Abacus with solid fill">
            <a:extLst>
              <a:ext uri="{FF2B5EF4-FFF2-40B4-BE49-F238E27FC236}">
                <a16:creationId xmlns:a16="http://schemas.microsoft.com/office/drawing/2014/main" id="{19C4C889-E909-FEE7-4EAF-602FBE0E9F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7854" y="1623717"/>
            <a:ext cx="914400" cy="914400"/>
          </a:xfrm>
          <a:prstGeom prst="rect">
            <a:avLst/>
          </a:prstGeom>
        </p:spPr>
      </p:pic>
      <p:pic>
        <p:nvPicPr>
          <p:cNvPr id="31" name="Graphic 30" descr="Teacher with solid fill">
            <a:extLst>
              <a:ext uri="{FF2B5EF4-FFF2-40B4-BE49-F238E27FC236}">
                <a16:creationId xmlns:a16="http://schemas.microsoft.com/office/drawing/2014/main" id="{63966C5F-74AB-FAC8-B97A-35E01E8177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9184" y="434124"/>
            <a:ext cx="914400" cy="914400"/>
          </a:xfrm>
          <a:prstGeom prst="rect">
            <a:avLst/>
          </a:prstGeom>
        </p:spPr>
      </p:pic>
      <p:pic>
        <p:nvPicPr>
          <p:cNvPr id="34" name="Graphic 33" descr="Robot with solid fill">
            <a:extLst>
              <a:ext uri="{FF2B5EF4-FFF2-40B4-BE49-F238E27FC236}">
                <a16:creationId xmlns:a16="http://schemas.microsoft.com/office/drawing/2014/main" id="{C792CA4D-0CED-4ADF-65E2-FA95AD72A1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1867" y="52556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3" grpId="0"/>
      <p:bldP spid="17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17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Reintroduction to the Problem Space</vt:lpstr>
      <vt:lpstr>Data Overview and Changes</vt:lpstr>
      <vt:lpstr>Random Forest SMOTE Performed best</vt:lpstr>
      <vt:lpstr>Starting Grid Position is Key To Predicting Winners</vt:lpstr>
      <vt:lpstr>What factors influence wins…</vt:lpstr>
      <vt:lpstr>Would we have won any money in 2024?</vt:lpstr>
      <vt:lpstr>Model Interpretation – Shapley Value</vt:lpstr>
      <vt:lpstr>Moving forward…</vt:lpstr>
      <vt:lpstr>PowerPoint Presentation</vt:lpstr>
      <vt:lpstr>Product Design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Model performed the best?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Boardman</dc:creator>
  <cp:revision>1</cp:revision>
  <dcterms:created xsi:type="dcterms:W3CDTF">2024-02-04T09:38:08Z</dcterms:created>
  <dcterms:modified xsi:type="dcterms:W3CDTF">2024-04-12T09:00:31Z</dcterms:modified>
</cp:coreProperties>
</file>